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298" r:id="rId6"/>
    <p:sldId id="299" r:id="rId7"/>
    <p:sldId id="302" r:id="rId8"/>
    <p:sldId id="303" r:id="rId9"/>
    <p:sldId id="301" r:id="rId10"/>
  </p:sldIdLst>
  <p:sldSz cx="9144000" cy="5143500" type="screen16x9"/>
  <p:notesSz cx="6724650" cy="987425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MPF" id="{B3780D21-8767-4D27-84F8-C12E551E705F}">
          <p14:sldIdLst>
            <p14:sldId id="298"/>
            <p14:sldId id="299"/>
            <p14:sldId id="302"/>
            <p14:sldId id="303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1076">
          <p15:clr>
            <a:srgbClr val="A4A3A4"/>
          </p15:clr>
        </p15:guide>
        <p15:guide id="3" orient="horz" pos="2142">
          <p15:clr>
            <a:srgbClr val="A4A3A4"/>
          </p15:clr>
        </p15:guide>
        <p15:guide id="4" orient="horz" pos="2187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orient="horz" pos="214">
          <p15:clr>
            <a:srgbClr val="A4A3A4"/>
          </p15:clr>
        </p15:guide>
        <p15:guide id="8" pos="1906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2880">
          <p15:clr>
            <a:srgbClr val="A4A3A4"/>
          </p15:clr>
        </p15:guide>
        <p15:guide id="11" pos="3810">
          <p15:clr>
            <a:srgbClr val="A4A3A4"/>
          </p15:clr>
        </p15:guide>
        <p15:guide id="12" pos="3854">
          <p15:clr>
            <a:srgbClr val="A4A3A4"/>
          </p15:clr>
        </p15:guide>
        <p15:guide id="13" pos="4786">
          <p15:clr>
            <a:srgbClr val="A4A3A4"/>
          </p15:clr>
        </p15:guide>
        <p15:guide id="14" pos="4830">
          <p15:clr>
            <a:srgbClr val="A4A3A4"/>
          </p15:clr>
        </p15:guide>
        <p15:guide id="16" pos="5556">
          <p15:clr>
            <a:srgbClr val="A4A3A4"/>
          </p15:clr>
        </p15:guide>
        <p15:guide id="18" pos="4785">
          <p15:clr>
            <a:srgbClr val="A4A3A4"/>
          </p15:clr>
        </p15:guide>
        <p15:guide id="19" pos="1905">
          <p15:clr>
            <a:srgbClr val="A4A3A4"/>
          </p15:clr>
        </p15:guide>
        <p15:guide id="22" pos="1859" userDrawn="1">
          <p15:clr>
            <a:srgbClr val="A4A3A4"/>
          </p15:clr>
        </p15:guide>
        <p15:guide id="23" orient="horz" pos="849">
          <p15:clr>
            <a:srgbClr val="A4A3A4"/>
          </p15:clr>
        </p15:guide>
        <p15:guide id="24" pos="2925">
          <p15:clr>
            <a:srgbClr val="A4A3A4"/>
          </p15:clr>
        </p15:guide>
        <p15:guide id="25" orient="horz" pos="2822">
          <p15:clr>
            <a:srgbClr val="A4A3A4"/>
          </p15:clr>
        </p15:guide>
        <p15:guide id="26" pos="3855">
          <p15:clr>
            <a:srgbClr val="A4A3A4"/>
          </p15:clr>
        </p15:guide>
        <p15:guide id="27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946" userDrawn="1">
          <p15:clr>
            <a:srgbClr val="A4A3A4"/>
          </p15:clr>
        </p15:guide>
        <p15:guide id="2" orient="horz" pos="778" userDrawn="1">
          <p15:clr>
            <a:srgbClr val="A4A3A4"/>
          </p15:clr>
        </p15:guide>
        <p15:guide id="3" orient="horz" pos="5674" userDrawn="1">
          <p15:clr>
            <a:srgbClr val="A4A3A4"/>
          </p15:clr>
        </p15:guide>
        <p15:guide id="4" pos="434" userDrawn="1">
          <p15:clr>
            <a:srgbClr val="A4A3A4"/>
          </p15:clr>
        </p15:guide>
        <p15:guide id="5" pos="3940" userDrawn="1">
          <p15:clr>
            <a:srgbClr val="A4A3A4"/>
          </p15:clr>
        </p15:guide>
        <p15:guide id="6" pos="2396" userDrawn="1">
          <p15:clr>
            <a:srgbClr val="A4A3A4"/>
          </p15:clr>
        </p15:guide>
        <p15:guide id="7" pos="2473" userDrawn="1">
          <p15:clr>
            <a:srgbClr val="A4A3A4"/>
          </p15:clr>
        </p15:guide>
        <p15:guide id="8" pos="29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5E64"/>
    <a:srgbClr val="115781"/>
    <a:srgbClr val="3FA7E5"/>
    <a:srgbClr val="41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57" autoAdjust="0"/>
  </p:normalViewPr>
  <p:slideViewPr>
    <p:cSldViewPr snapToObjects="1" showGuides="1">
      <p:cViewPr varScale="1">
        <p:scale>
          <a:sx n="65" d="100"/>
          <a:sy n="65" d="100"/>
        </p:scale>
        <p:origin x="802" y="45"/>
      </p:cViewPr>
      <p:guideLst>
        <p:guide orient="horz" pos="1030"/>
        <p:guide orient="horz" pos="1076"/>
        <p:guide orient="horz" pos="2142"/>
        <p:guide orient="horz" pos="2187"/>
        <p:guide orient="horz" pos="2935"/>
        <p:guide orient="horz" pos="214"/>
        <p:guide pos="1906"/>
        <p:guide pos="2835"/>
        <p:guide pos="2880"/>
        <p:guide pos="3810"/>
        <p:guide pos="3854"/>
        <p:guide pos="4786"/>
        <p:guide pos="4830"/>
        <p:guide pos="5556"/>
        <p:guide pos="4785"/>
        <p:guide pos="1905"/>
        <p:guide pos="1859"/>
        <p:guide orient="horz" pos="849"/>
        <p:guide pos="2925"/>
        <p:guide orient="horz" pos="2822"/>
        <p:guide pos="38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Objects="1" showGuides="1">
      <p:cViewPr>
        <p:scale>
          <a:sx n="66" d="100"/>
          <a:sy n="66" d="100"/>
        </p:scale>
        <p:origin x="4242" y="384"/>
      </p:cViewPr>
      <p:guideLst>
        <p:guide orient="horz" pos="946"/>
        <p:guide orient="horz" pos="778"/>
        <p:guide orient="horz" pos="5674"/>
        <p:guide pos="434"/>
        <p:guide pos="3940"/>
        <p:guide pos="2396"/>
        <p:guide pos="2473"/>
        <p:guide pos="2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5522565" y="9406112"/>
            <a:ext cx="619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/>
            </a:lvl1pPr>
          </a:lstStyle>
          <a:p>
            <a:r>
              <a:rPr lang="en-US" b="0" dirty="0" err="1"/>
              <a:t>Seite</a:t>
            </a:r>
            <a:r>
              <a:rPr lang="en-US" b="0" dirty="0"/>
              <a:t> </a:t>
            </a:r>
            <a:fld id="{83D0F8C1-08B0-4B57-A085-35FFC0A4EF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20"/>
          <p:cNvCxnSpPr/>
          <p:nvPr/>
        </p:nvCxnSpPr>
        <p:spPr bwMode="gray">
          <a:xfrm>
            <a:off x="6141765" y="9406112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P:\Projekte\RAMPF\_corporate\_LOGO\rampf-logo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84" y="245149"/>
            <a:ext cx="845446" cy="2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5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877082" y="705575"/>
            <a:ext cx="4707743" cy="2647390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  <a:effectLst/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  <p:sp>
        <p:nvSpPr>
          <p:cNvPr id="16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877082" y="3499572"/>
            <a:ext cx="4707743" cy="3697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5522565" y="9406112"/>
            <a:ext cx="6192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/>
            </a:lvl1pPr>
          </a:lstStyle>
          <a:p>
            <a:r>
              <a:rPr lang="en-US" b="0" dirty="0" err="1"/>
              <a:t>Seite</a:t>
            </a:r>
            <a:r>
              <a:rPr lang="en-US" b="0" dirty="0"/>
              <a:t> </a:t>
            </a:r>
            <a:fld id="{83D0F8C1-08B0-4B57-A085-35FFC0A4EF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20"/>
          <p:cNvCxnSpPr/>
          <p:nvPr/>
        </p:nvCxnSpPr>
        <p:spPr bwMode="gray">
          <a:xfrm>
            <a:off x="6141765" y="9406112"/>
            <a:ext cx="0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 bwMode="gray">
          <a:xfrm>
            <a:off x="1012825" y="8089323"/>
            <a:ext cx="4572000" cy="0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6"/>
          <p:cNvCxnSpPr/>
          <p:nvPr/>
        </p:nvCxnSpPr>
        <p:spPr bwMode="gray">
          <a:xfrm>
            <a:off x="1012825" y="8463764"/>
            <a:ext cx="4572000" cy="0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7"/>
          <p:cNvCxnSpPr/>
          <p:nvPr/>
        </p:nvCxnSpPr>
        <p:spPr bwMode="gray">
          <a:xfrm>
            <a:off x="1012825" y="8838205"/>
            <a:ext cx="4572000" cy="0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8"/>
          <p:cNvCxnSpPr/>
          <p:nvPr/>
        </p:nvCxnSpPr>
        <p:spPr bwMode="gray">
          <a:xfrm>
            <a:off x="1012825" y="9212646"/>
            <a:ext cx="4572000" cy="0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/>
          <p:cNvCxnSpPr/>
          <p:nvPr/>
        </p:nvCxnSpPr>
        <p:spPr bwMode="gray">
          <a:xfrm>
            <a:off x="1012825" y="7714882"/>
            <a:ext cx="4572000" cy="0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0"/>
          <p:cNvSpPr txBox="1"/>
          <p:nvPr/>
        </p:nvSpPr>
        <p:spPr bwMode="gray">
          <a:xfrm>
            <a:off x="1013357" y="7390847"/>
            <a:ext cx="1619513" cy="216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1000" b="1" dirty="0">
                <a:solidFill>
                  <a:schemeClr val="bg2"/>
                </a:solidFill>
              </a:rPr>
              <a:t>NOTIZEN</a:t>
            </a:r>
            <a:endParaRPr lang="en-US" sz="1000" b="1" dirty="0" err="1">
              <a:solidFill>
                <a:schemeClr val="bg2"/>
              </a:solidFill>
            </a:endParaRPr>
          </a:p>
        </p:txBody>
      </p:sp>
      <p:pic>
        <p:nvPicPr>
          <p:cNvPr id="34" name="Picture 2" descr="P:\Projekte\RAMPF\_corporate\_LOGO\rampf-logo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84" y="245149"/>
            <a:ext cx="845446" cy="2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50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1200" b="1" kern="1200">
        <a:solidFill>
          <a:schemeClr val="accent1"/>
        </a:solidFill>
        <a:latin typeface="+mn-lt"/>
        <a:ea typeface="+mn-ea"/>
        <a:cs typeface="+mn-cs"/>
      </a:defRPr>
    </a:lvl2pPr>
    <a:lvl3pPr marL="179388" indent="-179388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80000" indent="-180000" algn="l" defTabSz="914400" rtl="0" eaLnBrk="1" latinLnBrk="0" hangingPunct="1">
      <a:spcBef>
        <a:spcPts val="300"/>
      </a:spcBef>
      <a:spcAft>
        <a:spcPts val="300"/>
      </a:spcAft>
      <a:buSzPct val="80000"/>
      <a:buFont typeface="+mj-lt"/>
      <a:buAutoNum type="arabicPeriod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600" b="0" kern="1200">
        <a:solidFill>
          <a:schemeClr val="tx2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600" b="0" kern="1200">
        <a:solidFill>
          <a:schemeClr val="tx2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spcBef>
        <a:spcPts val="300"/>
      </a:spcBef>
      <a:spcAft>
        <a:spcPts val="300"/>
      </a:spcAft>
      <a:buFont typeface="Arial" panose="020B0604020202020204" pitchFamily="34" charset="0"/>
      <a:buNone/>
      <a:defRPr sz="600" b="0" kern="1200">
        <a:solidFill>
          <a:schemeClr val="tx2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spcBef>
        <a:spcPts val="300"/>
      </a:spcBef>
      <a:spcAft>
        <a:spcPts val="300"/>
      </a:spcAft>
      <a:defRPr sz="600" b="0" kern="1200">
        <a:solidFill>
          <a:schemeClr val="tx2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 flipH="1">
            <a:off x="0" y="0"/>
            <a:ext cx="207010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pic>
        <p:nvPicPr>
          <p:cNvPr id="61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/>
          <p:cNvGrpSpPr/>
          <p:nvPr userDrawn="1"/>
        </p:nvGrpSpPr>
        <p:grpSpPr>
          <a:xfrm>
            <a:off x="6374027" y="0"/>
            <a:ext cx="2769973" cy="5143500"/>
            <a:chOff x="6374027" y="0"/>
            <a:chExt cx="2769973" cy="5143500"/>
          </a:xfrm>
          <a:solidFill>
            <a:schemeClr val="tx1">
              <a:alpha val="5000"/>
            </a:schemeClr>
          </a:solidFill>
        </p:grpSpPr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1" name="Freeform: Shape 107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2" name="Freeform: Shape 111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3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4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5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6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7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8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: Shape 102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0" name="Freeform: Shape 100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2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3" name="Freeform: Shape 105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Freeform: Shape 109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5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6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1894783"/>
            <a:ext cx="5327716" cy="1235226"/>
          </a:xfrm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bearbeiten </a:t>
            </a:r>
            <a:endParaRPr lang="en-US" dirty="0"/>
          </a:p>
        </p:txBody>
      </p:sp>
      <p:sp>
        <p:nvSpPr>
          <p:cNvPr id="16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910" y="1350231"/>
            <a:ext cx="5327715" cy="2848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grpSp>
        <p:nvGrpSpPr>
          <p:cNvPr id="67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8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9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1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80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2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19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big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"/>
          <p:cNvSpPr/>
          <p:nvPr userDrawn="1"/>
        </p:nvSpPr>
        <p:spPr bwMode="gray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6119814" y="0"/>
            <a:ext cx="302418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4643437" y="1"/>
            <a:ext cx="4500563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2" y="339874"/>
            <a:ext cx="4176562" cy="742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 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23849" y="1708149"/>
            <a:ext cx="4176713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"/>
          <p:cNvSpPr/>
          <p:nvPr userDrawn="1"/>
        </p:nvSpPr>
        <p:spPr bwMode="gray">
          <a:xfrm>
            <a:off x="6048374" y="0"/>
            <a:ext cx="309562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6119814" y="0"/>
            <a:ext cx="302418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3" y="2607469"/>
            <a:ext cx="3024187" cy="2536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5724373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4"/>
          </p:nvPr>
        </p:nvSpPr>
        <p:spPr bwMode="gray">
          <a:xfrm>
            <a:off x="6119813" y="1"/>
            <a:ext cx="3024187" cy="25360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23849" y="1708151"/>
            <a:ext cx="5724525" cy="295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3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"/>
          <p:cNvSpPr/>
          <p:nvPr userDrawn="1"/>
        </p:nvSpPr>
        <p:spPr bwMode="gray">
          <a:xfrm>
            <a:off x="6048374" y="0"/>
            <a:ext cx="309562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6119814" y="0"/>
            <a:ext cx="302418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5724373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23849" y="1708151"/>
            <a:ext cx="5724525" cy="295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7FEE8C-C6FE-4D68-A312-FC026A6ED4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6120907" y="3473450"/>
            <a:ext cx="3024187" cy="1671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1708150"/>
            <a:ext cx="3024187" cy="1692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9816" y="0"/>
            <a:ext cx="3024184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lipArt-Platzhalter 46"/>
          <p:cNvSpPr>
            <a:spLocks noGrp="1"/>
          </p:cNvSpPr>
          <p:nvPr>
            <p:ph type="clipArt" sz="quarter" idx="28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5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6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2952750" y="0"/>
            <a:ext cx="619125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5"/>
          </p:nvPr>
        </p:nvSpPr>
        <p:spPr bwMode="gray">
          <a:xfrm>
            <a:off x="7667624" y="0"/>
            <a:ext cx="1476375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3" y="3471863"/>
            <a:ext cx="3024187" cy="1671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9814" y="1"/>
            <a:ext cx="1476374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3024190" y="1"/>
            <a:ext cx="1476374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6119814" y="1708151"/>
            <a:ext cx="3024187" cy="16922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119814" y="1708151"/>
            <a:ext cx="3024187" cy="1692275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4"/>
          </p:nvPr>
        </p:nvSpPr>
        <p:spPr bwMode="gray">
          <a:xfrm>
            <a:off x="4572764" y="1"/>
            <a:ext cx="1475611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23850" y="1708149"/>
            <a:ext cx="2627314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2952750" y="0"/>
            <a:ext cx="619125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3471864"/>
            <a:ext cx="3024187" cy="1671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9816" y="0"/>
            <a:ext cx="3024184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3024189" y="1"/>
            <a:ext cx="3023999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6119814" y="1708151"/>
            <a:ext cx="3024187" cy="16922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119814" y="1708151"/>
            <a:ext cx="3024187" cy="1692275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23850" y="1708149"/>
            <a:ext cx="2627314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5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2952750" y="0"/>
            <a:ext cx="619125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BF7FEE8C-C6FE-4D68-A312-FC026A6ED4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6119816" y="3471863"/>
            <a:ext cx="3024187" cy="1671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1708150"/>
            <a:ext cx="3024187" cy="16922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9816" y="0"/>
            <a:ext cx="3024184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3024189" y="1"/>
            <a:ext cx="3023999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23850" y="1708149"/>
            <a:ext cx="2627314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2952750" y="0"/>
            <a:ext cx="619125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7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3024188" y="-1"/>
            <a:ext cx="3024187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6119813" y="0"/>
            <a:ext cx="3022412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Bildplatzhalter 17"/>
          <p:cNvSpPr>
            <a:spLocks noGrp="1"/>
          </p:cNvSpPr>
          <p:nvPr>
            <p:ph type="pic" sz="quarter" idx="18"/>
          </p:nvPr>
        </p:nvSpPr>
        <p:spPr>
          <a:xfrm>
            <a:off x="3024188" y="1709701"/>
            <a:ext cx="3024187" cy="1689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6119813" y="1709700"/>
            <a:ext cx="3022411" cy="1690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Bildplatzhalter 17"/>
          <p:cNvSpPr>
            <a:spLocks noGrp="1"/>
          </p:cNvSpPr>
          <p:nvPr>
            <p:ph type="pic" sz="quarter" idx="20"/>
          </p:nvPr>
        </p:nvSpPr>
        <p:spPr>
          <a:xfrm>
            <a:off x="3024188" y="3475000"/>
            <a:ext cx="3024187" cy="1668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6120000" y="3475000"/>
            <a:ext cx="3024000" cy="1668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23850" y="1708149"/>
            <a:ext cx="2627314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0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0"/>
            <a:ext cx="6118225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2951163" cy="340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 bwMode="gray">
          <a:xfrm>
            <a:off x="0" y="3471863"/>
            <a:ext cx="2951163" cy="16716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2"/>
          </p:nvPr>
        </p:nvSpPr>
        <p:spPr bwMode="gray">
          <a:xfrm>
            <a:off x="3024188" y="1708151"/>
            <a:ext cx="3024187" cy="3435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/>
          </p:nvPr>
        </p:nvSpPr>
        <p:spPr bwMode="gray">
          <a:xfrm>
            <a:off x="3024188" y="0"/>
            <a:ext cx="3024187" cy="1635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472" y="339875"/>
            <a:ext cx="2520000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6300472" y="1708150"/>
            <a:ext cx="2520000" cy="2771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6118225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6048374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Title 2"/>
          <p:cNvSpPr>
            <a:spLocks noGrp="1"/>
          </p:cNvSpPr>
          <p:nvPr>
            <p:ph type="title" hasCustomPrompt="1"/>
          </p:nvPr>
        </p:nvSpPr>
        <p:spPr>
          <a:xfrm>
            <a:off x="6300472" y="339875"/>
            <a:ext cx="2520000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6300472" y="1708150"/>
            <a:ext cx="2520000" cy="2771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472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6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1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3"/>
          <p:cNvSpPr/>
          <p:nvPr userDrawn="1"/>
        </p:nvSpPr>
        <p:spPr bwMode="gray">
          <a:xfrm flipH="1">
            <a:off x="0" y="0"/>
            <a:ext cx="207010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pic>
        <p:nvPicPr>
          <p:cNvPr id="63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ctangle 168"/>
          <p:cNvSpPr/>
          <p:nvPr userDrawn="1"/>
        </p:nvSpPr>
        <p:spPr bwMode="gray">
          <a:xfrm>
            <a:off x="2070100" y="0"/>
            <a:ext cx="707390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2070100" y="0"/>
            <a:ext cx="707390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Ins="0" bIns="72000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1894783"/>
            <a:ext cx="5327716" cy="681228"/>
          </a:xfrm>
        </p:spPr>
        <p:txBody>
          <a:bodyPr wrap="square" anchor="t">
            <a:sp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 bearbeiten </a:t>
            </a:r>
            <a:endParaRPr lang="en-US" dirty="0"/>
          </a:p>
        </p:txBody>
      </p:sp>
      <p:sp>
        <p:nvSpPr>
          <p:cNvPr id="16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910" y="1347787"/>
            <a:ext cx="5327715" cy="28733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sp>
        <p:nvSpPr>
          <p:cNvPr id="101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grpSp>
        <p:nvGrpSpPr>
          <p:cNvPr id="64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5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6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88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77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69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23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mess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951164" y="3400425"/>
            <a:ext cx="6192836" cy="1079499"/>
          </a:xfrm>
          <a:prstGeom prst="rect">
            <a:avLst/>
          </a:prstGeom>
          <a:solidFill>
            <a:schemeClr val="tx1"/>
          </a:solidFill>
        </p:spPr>
        <p:txBody>
          <a:bodyPr lIns="468000" tIns="0" rIns="144000" anchor="ctr" anchorCtr="0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5pPr>
            <a:lvl6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»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Zitat</a:t>
            </a:r>
            <a:r>
              <a:rPr lang="en-US" dirty="0"/>
              <a:t>, </a:t>
            </a:r>
            <a:r>
              <a:rPr lang="en-US" dirty="0" err="1"/>
              <a:t>idealerweise</a:t>
            </a:r>
            <a:br>
              <a:rPr lang="en-US" dirty="0"/>
            </a:br>
            <a:r>
              <a:rPr lang="en-US" dirty="0" err="1"/>
              <a:t>mindestens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r>
              <a:rPr lang="en-US" dirty="0"/>
              <a:t>.</a:t>
            </a:r>
            <a:r>
              <a:rPr lang="de-DE" sz="1600" b="1" dirty="0">
                <a:solidFill>
                  <a:schemeClr val="accent1"/>
                </a:solidFill>
              </a:rPr>
              <a:t>«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472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6" name="ClipArt-Platzhalter 46"/>
          <p:cNvSpPr>
            <a:spLocks noGrp="1"/>
          </p:cNvSpPr>
          <p:nvPr>
            <p:ph type="clipArt" sz="quarter" idx="24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7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4000" y="339875"/>
            <a:ext cx="8496149" cy="4356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4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 bwMode="gray">
          <a:xfrm flipH="1">
            <a:off x="0" y="0"/>
            <a:ext cx="2950369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pic>
        <p:nvPicPr>
          <p:cNvPr id="103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80" y="2201931"/>
            <a:ext cx="2352394" cy="6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 userDrawn="1"/>
        </p:nvGrpSpPr>
        <p:grpSpPr>
          <a:xfrm>
            <a:off x="6374027" y="0"/>
            <a:ext cx="2769973" cy="5143500"/>
            <a:chOff x="6374027" y="0"/>
            <a:chExt cx="2769973" cy="5143500"/>
          </a:xfrm>
          <a:solidFill>
            <a:schemeClr val="tx1">
              <a:alpha val="5000"/>
            </a:schemeClr>
          </a:solidFill>
        </p:grpSpPr>
        <p:sp>
          <p:nvSpPr>
            <p:cNvPr id="68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9" name="Freeform: Shape 107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0" name="Freeform: Shape 111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1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2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3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4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5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6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7" name="Freeform: Shape 102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8" name="Freeform: Shape 100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9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0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1" name="Freeform: Shape 105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2" name="Freeform: Shape 109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4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548" y="1704975"/>
            <a:ext cx="4388695" cy="1695450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2pPr>
            <a:lvl3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2400" b="1">
                <a:solidFill>
                  <a:schemeClr val="tx1"/>
                </a:solidFill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6pPr>
            <a:lvl7pPr marL="0" indent="0">
              <a:buNone/>
              <a:defRPr sz="2400" b="1">
                <a:solidFill>
                  <a:schemeClr val="tx1"/>
                </a:solidFill>
              </a:defRPr>
            </a:lvl7pPr>
            <a:lvl8pPr marL="0" indent="0">
              <a:buNone/>
              <a:defRPr sz="2400" b="1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6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85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136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128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97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89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613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44"/>
          <p:cNvGrpSpPr/>
          <p:nvPr userDrawn="1"/>
        </p:nvGrpSpPr>
        <p:grpSpPr>
          <a:xfrm>
            <a:off x="6375600" y="0"/>
            <a:ext cx="2769973" cy="5143500"/>
            <a:chOff x="6374027" y="0"/>
            <a:chExt cx="2769973" cy="5143500"/>
          </a:xfrm>
          <a:solidFill>
            <a:schemeClr val="accent2">
              <a:alpha val="15000"/>
            </a:schemeClr>
          </a:solidFill>
        </p:grpSpPr>
        <p:sp>
          <p:nvSpPr>
            <p:cNvPr id="105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7" name="Freeform: Shape 46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: Shape 47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3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5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6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7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8" name="Freeform: Shape 54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9" name="Freeform: Shape 55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0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Freeform: Shape 58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3" name="Freeform: Shape 59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4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5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1894783"/>
            <a:ext cx="5327716" cy="1235226"/>
          </a:xfrm>
        </p:spPr>
        <p:txBody>
          <a:bodyPr wrap="square" anchor="t">
            <a:sp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bearbeiten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910" y="1347787"/>
            <a:ext cx="5325334" cy="287337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pic>
        <p:nvPicPr>
          <p:cNvPr id="101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7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8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0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79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1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27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2070100" y="0"/>
            <a:ext cx="70739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Ins="0" bIns="72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1894783"/>
            <a:ext cx="5325334" cy="681228"/>
          </a:xfrm>
        </p:spPr>
        <p:txBody>
          <a:bodyPr wrap="square" anchor="t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 bearbeiten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910" y="1347788"/>
            <a:ext cx="5325334" cy="287336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sp>
        <p:nvSpPr>
          <p:cNvPr id="63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1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51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83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75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64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55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53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0259" y="2473611"/>
            <a:ext cx="4547367" cy="681228"/>
          </a:xfrm>
        </p:spPr>
        <p:txBody>
          <a:bodyPr wrap="square" anchor="t">
            <a:spAutoFit/>
          </a:bodyPr>
          <a:lstStyle>
            <a:lvl1pPr>
              <a:defRPr sz="3600" b="1" baseline="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0260" y="2128821"/>
            <a:ext cx="4547366" cy="308438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70286"/>
            <a:ext cx="2429415" cy="5112385"/>
            <a:chOff x="-1" y="70286"/>
            <a:chExt cx="2429415" cy="5112385"/>
          </a:xfrm>
          <a:solidFill>
            <a:schemeClr val="accent2">
              <a:alpha val="15000"/>
            </a:schemeClr>
          </a:solidFill>
        </p:grpSpPr>
        <p:sp>
          <p:nvSpPr>
            <p:cNvPr id="160" name="Oval 11"/>
            <p:cNvSpPr>
              <a:spLocks noChangeArrowheads="1"/>
            </p:cNvSpPr>
            <p:nvPr userDrawn="1"/>
          </p:nvSpPr>
          <p:spPr bwMode="auto">
            <a:xfrm>
              <a:off x="1919381" y="2527379"/>
              <a:ext cx="510033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169458" y="119088"/>
              <a:ext cx="510033" cy="511657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178181" y="4931257"/>
              <a:ext cx="493662" cy="212243"/>
            </a:xfrm>
            <a:custGeom>
              <a:avLst/>
              <a:gdLst>
                <a:gd name="connsiteX0" fmla="*/ 243145 w 493662"/>
                <a:gd name="connsiteY0" fmla="*/ 0 h 212243"/>
                <a:gd name="connsiteX1" fmla="*/ 483109 w 493662"/>
                <a:gd name="connsiteY1" fmla="*/ 155146 h 212243"/>
                <a:gd name="connsiteX2" fmla="*/ 493662 w 493662"/>
                <a:gd name="connsiteY2" fmla="*/ 212243 h 212243"/>
                <a:gd name="connsiteX3" fmla="*/ 0 w 493662"/>
                <a:gd name="connsiteY3" fmla="*/ 212243 h 212243"/>
                <a:gd name="connsiteX4" fmla="*/ 12036 w 493662"/>
                <a:gd name="connsiteY4" fmla="*/ 155146 h 212243"/>
                <a:gd name="connsiteX5" fmla="*/ 243145 w 493662"/>
                <a:gd name="connsiteY5" fmla="*/ 0 h 21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662" h="212243">
                  <a:moveTo>
                    <a:pt x="243145" y="0"/>
                  </a:moveTo>
                  <a:cubicBezTo>
                    <a:pt x="361208" y="0"/>
                    <a:pt x="447395" y="64198"/>
                    <a:pt x="483109" y="155146"/>
                  </a:cubicBezTo>
                  <a:lnTo>
                    <a:pt x="493662" y="212243"/>
                  </a:lnTo>
                  <a:lnTo>
                    <a:pt x="0" y="212243"/>
                  </a:lnTo>
                  <a:lnTo>
                    <a:pt x="12036" y="155146"/>
                  </a:lnTo>
                  <a:cubicBezTo>
                    <a:pt x="51883" y="64198"/>
                    <a:pt x="143972" y="0"/>
                    <a:pt x="243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5" name="Oval 16"/>
            <p:cNvSpPr>
              <a:spLocks noChangeArrowheads="1"/>
            </p:cNvSpPr>
            <p:nvPr userDrawn="1"/>
          </p:nvSpPr>
          <p:spPr bwMode="auto">
            <a:xfrm>
              <a:off x="833382" y="2527379"/>
              <a:ext cx="510033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169458" y="1314406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169458" y="3718284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0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2" name="Oval 23"/>
            <p:cNvSpPr>
              <a:spLocks noChangeArrowheads="1"/>
            </p:cNvSpPr>
            <p:nvPr userDrawn="1"/>
          </p:nvSpPr>
          <p:spPr bwMode="auto">
            <a:xfrm>
              <a:off x="1374181" y="2527379"/>
              <a:ext cx="514418" cy="5072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4" name="Freeform 25"/>
            <p:cNvSpPr>
              <a:spLocks/>
            </p:cNvSpPr>
            <p:nvPr userDrawn="1"/>
          </p:nvSpPr>
          <p:spPr bwMode="auto">
            <a:xfrm>
              <a:off x="169458" y="696901"/>
              <a:ext cx="510033" cy="516056"/>
            </a:xfrm>
            <a:custGeom>
              <a:avLst/>
              <a:gdLst>
                <a:gd name="T0" fmla="*/ 81 w 81"/>
                <a:gd name="T1" fmla="*/ 40 h 81"/>
                <a:gd name="T2" fmla="*/ 40 w 81"/>
                <a:gd name="T3" fmla="*/ 81 h 81"/>
                <a:gd name="T4" fmla="*/ 0 w 81"/>
                <a:gd name="T5" fmla="*/ 40 h 81"/>
                <a:gd name="T6" fmla="*/ 40 w 81"/>
                <a:gd name="T7" fmla="*/ 0 h 81"/>
                <a:gd name="T8" fmla="*/ 81 w 81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cubicBezTo>
                    <a:pt x="81" y="62"/>
                    <a:pt x="62" y="81"/>
                    <a:pt x="40" y="81"/>
                  </a:cubicBezTo>
                  <a:cubicBezTo>
                    <a:pt x="19" y="81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0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169458" y="4335804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5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: Shape 110"/>
            <p:cNvSpPr>
              <a:spLocks/>
            </p:cNvSpPr>
            <p:nvPr userDrawn="1"/>
          </p:nvSpPr>
          <p:spPr bwMode="auto">
            <a:xfrm>
              <a:off x="-1" y="4010725"/>
              <a:ext cx="85930" cy="383051"/>
            </a:xfrm>
            <a:custGeom>
              <a:avLst/>
              <a:gdLst>
                <a:gd name="connsiteX0" fmla="*/ 0 w 85930"/>
                <a:gd name="connsiteY0" fmla="*/ 0 h 383051"/>
                <a:gd name="connsiteX1" fmla="*/ 34951 w 85930"/>
                <a:gd name="connsiteY1" fmla="*/ 35883 h 383051"/>
                <a:gd name="connsiteX2" fmla="*/ 85930 w 85930"/>
                <a:gd name="connsiteY2" fmla="*/ 183179 h 383051"/>
                <a:gd name="connsiteX3" fmla="*/ 25116 w 85930"/>
                <a:gd name="connsiteY3" fmla="*/ 363331 h 383051"/>
                <a:gd name="connsiteX4" fmla="*/ 0 w 85930"/>
                <a:gd name="connsiteY4" fmla="*/ 383051 h 38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30" h="383051">
                  <a:moveTo>
                    <a:pt x="0" y="0"/>
                  </a:moveTo>
                  <a:lnTo>
                    <a:pt x="34951" y="35883"/>
                  </a:lnTo>
                  <a:cubicBezTo>
                    <a:pt x="66383" y="75566"/>
                    <a:pt x="85930" y="125785"/>
                    <a:pt x="85930" y="183179"/>
                  </a:cubicBezTo>
                  <a:cubicBezTo>
                    <a:pt x="85930" y="253326"/>
                    <a:pt x="63816" y="317097"/>
                    <a:pt x="25116" y="363331"/>
                  </a:cubicBezTo>
                  <a:lnTo>
                    <a:pt x="0" y="3830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: Shape 108"/>
            <p:cNvSpPr>
              <a:spLocks/>
            </p:cNvSpPr>
            <p:nvPr userDrawn="1"/>
          </p:nvSpPr>
          <p:spPr bwMode="auto">
            <a:xfrm>
              <a:off x="-1" y="1164673"/>
              <a:ext cx="87536" cy="369258"/>
            </a:xfrm>
            <a:custGeom>
              <a:avLst/>
              <a:gdLst>
                <a:gd name="connsiteX0" fmla="*/ 0 w 87536"/>
                <a:gd name="connsiteY0" fmla="*/ 0 h 369258"/>
                <a:gd name="connsiteX1" fmla="*/ 30357 w 87536"/>
                <a:gd name="connsiteY1" fmla="*/ 22720 h 369258"/>
                <a:gd name="connsiteX2" fmla="*/ 86468 w 87536"/>
                <a:gd name="connsiteY2" fmla="*/ 201841 h 369258"/>
                <a:gd name="connsiteX3" fmla="*/ 326 w 87536"/>
                <a:gd name="connsiteY3" fmla="*/ 369073 h 369258"/>
                <a:gd name="connsiteX4" fmla="*/ 0 w 87536"/>
                <a:gd name="connsiteY4" fmla="*/ 369258 h 3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6" h="369258">
                  <a:moveTo>
                    <a:pt x="0" y="0"/>
                  </a:moveTo>
                  <a:lnTo>
                    <a:pt x="30357" y="22720"/>
                  </a:lnTo>
                  <a:cubicBezTo>
                    <a:pt x="70662" y="68689"/>
                    <a:pt x="92791" y="132095"/>
                    <a:pt x="86468" y="201841"/>
                  </a:cubicBezTo>
                  <a:cubicBezTo>
                    <a:pt x="86468" y="268417"/>
                    <a:pt x="51695" y="327067"/>
                    <a:pt x="326" y="369073"/>
                  </a:cubicBezTo>
                  <a:lnTo>
                    <a:pt x="0" y="369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1" name="Freeform 32"/>
            <p:cNvSpPr>
              <a:spLocks/>
            </p:cNvSpPr>
            <p:nvPr userDrawn="1"/>
          </p:nvSpPr>
          <p:spPr bwMode="auto">
            <a:xfrm>
              <a:off x="745438" y="3122831"/>
              <a:ext cx="1635597" cy="2059840"/>
            </a:xfrm>
            <a:custGeom>
              <a:avLst/>
              <a:gdLst>
                <a:gd name="T0" fmla="*/ 178 w 259"/>
                <a:gd name="T1" fmla="*/ 35 h 325"/>
                <a:gd name="T2" fmla="*/ 25 w 259"/>
                <a:gd name="T3" fmla="*/ 247 h 325"/>
                <a:gd name="T4" fmla="*/ 14 w 259"/>
                <a:gd name="T5" fmla="*/ 301 h 325"/>
                <a:gd name="T6" fmla="*/ 68 w 259"/>
                <a:gd name="T7" fmla="*/ 312 h 325"/>
                <a:gd name="T8" fmla="*/ 253 w 259"/>
                <a:gd name="T9" fmla="*/ 53 h 325"/>
                <a:gd name="T10" fmla="*/ 226 w 259"/>
                <a:gd name="T11" fmla="*/ 5 h 325"/>
                <a:gd name="T12" fmla="*/ 178 w 259"/>
                <a:gd name="T13" fmla="*/ 3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25">
                  <a:moveTo>
                    <a:pt x="178" y="35"/>
                  </a:moveTo>
                  <a:cubicBezTo>
                    <a:pt x="156" y="123"/>
                    <a:pt x="103" y="199"/>
                    <a:pt x="25" y="247"/>
                  </a:cubicBezTo>
                  <a:cubicBezTo>
                    <a:pt x="6" y="258"/>
                    <a:pt x="0" y="282"/>
                    <a:pt x="14" y="301"/>
                  </a:cubicBezTo>
                  <a:cubicBezTo>
                    <a:pt x="25" y="320"/>
                    <a:pt x="49" y="325"/>
                    <a:pt x="68" y="312"/>
                  </a:cubicBezTo>
                  <a:cubicBezTo>
                    <a:pt x="159" y="252"/>
                    <a:pt x="226" y="158"/>
                    <a:pt x="253" y="53"/>
                  </a:cubicBezTo>
                  <a:cubicBezTo>
                    <a:pt x="259" y="32"/>
                    <a:pt x="245" y="10"/>
                    <a:pt x="226" y="5"/>
                  </a:cubicBezTo>
                  <a:cubicBezTo>
                    <a:pt x="202" y="0"/>
                    <a:pt x="183" y="13"/>
                    <a:pt x="17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763036" y="374916"/>
              <a:ext cx="1618014" cy="2028961"/>
            </a:xfrm>
            <a:custGeom>
              <a:avLst/>
              <a:gdLst>
                <a:gd name="T0" fmla="*/ 11 w 256"/>
                <a:gd name="T1" fmla="*/ 21 h 320"/>
                <a:gd name="T2" fmla="*/ 22 w 256"/>
                <a:gd name="T3" fmla="*/ 75 h 320"/>
                <a:gd name="T4" fmla="*/ 175 w 256"/>
                <a:gd name="T5" fmla="*/ 288 h 320"/>
                <a:gd name="T6" fmla="*/ 223 w 256"/>
                <a:gd name="T7" fmla="*/ 314 h 320"/>
                <a:gd name="T8" fmla="*/ 250 w 256"/>
                <a:gd name="T9" fmla="*/ 266 h 320"/>
                <a:gd name="T10" fmla="*/ 65 w 256"/>
                <a:gd name="T11" fmla="*/ 8 h 320"/>
                <a:gd name="T12" fmla="*/ 11 w 256"/>
                <a:gd name="T13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20">
                  <a:moveTo>
                    <a:pt x="11" y="21"/>
                  </a:moveTo>
                  <a:cubicBezTo>
                    <a:pt x="0" y="40"/>
                    <a:pt x="6" y="64"/>
                    <a:pt x="22" y="75"/>
                  </a:cubicBezTo>
                  <a:cubicBezTo>
                    <a:pt x="97" y="124"/>
                    <a:pt x="151" y="199"/>
                    <a:pt x="175" y="288"/>
                  </a:cubicBezTo>
                  <a:cubicBezTo>
                    <a:pt x="180" y="309"/>
                    <a:pt x="202" y="320"/>
                    <a:pt x="223" y="314"/>
                  </a:cubicBezTo>
                  <a:cubicBezTo>
                    <a:pt x="245" y="309"/>
                    <a:pt x="256" y="288"/>
                    <a:pt x="250" y="266"/>
                  </a:cubicBezTo>
                  <a:cubicBezTo>
                    <a:pt x="223" y="159"/>
                    <a:pt x="156" y="67"/>
                    <a:pt x="65" y="8"/>
                  </a:cubicBezTo>
                  <a:cubicBezTo>
                    <a:pt x="46" y="0"/>
                    <a:pt x="22" y="5"/>
                    <a:pt x="11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7" name="Freeform: Shape 106"/>
            <p:cNvSpPr>
              <a:spLocks/>
            </p:cNvSpPr>
            <p:nvPr userDrawn="1"/>
          </p:nvSpPr>
          <p:spPr bwMode="auto">
            <a:xfrm>
              <a:off x="-1" y="70286"/>
              <a:ext cx="85930" cy="368088"/>
            </a:xfrm>
            <a:custGeom>
              <a:avLst/>
              <a:gdLst>
                <a:gd name="connsiteX0" fmla="*/ 0 w 85930"/>
                <a:gd name="connsiteY0" fmla="*/ 0 h 368088"/>
                <a:gd name="connsiteX1" fmla="*/ 15638 w 85930"/>
                <a:gd name="connsiteY1" fmla="*/ 11349 h 368088"/>
                <a:gd name="connsiteX2" fmla="*/ 85930 w 85930"/>
                <a:gd name="connsiteY2" fmla="*/ 183336 h 368088"/>
                <a:gd name="connsiteX3" fmla="*/ 8530 w 85930"/>
                <a:gd name="connsiteY3" fmla="*/ 362457 h 368088"/>
                <a:gd name="connsiteX4" fmla="*/ 0 w 85930"/>
                <a:gd name="connsiteY4" fmla="*/ 368088 h 3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30" h="368088">
                  <a:moveTo>
                    <a:pt x="0" y="0"/>
                  </a:moveTo>
                  <a:lnTo>
                    <a:pt x="15638" y="11349"/>
                  </a:lnTo>
                  <a:cubicBezTo>
                    <a:pt x="59077" y="56525"/>
                    <a:pt x="85930" y="116760"/>
                    <a:pt x="85930" y="183336"/>
                  </a:cubicBezTo>
                  <a:cubicBezTo>
                    <a:pt x="85930" y="253082"/>
                    <a:pt x="55918" y="316488"/>
                    <a:pt x="8530" y="362457"/>
                  </a:cubicBezTo>
                  <a:lnTo>
                    <a:pt x="0" y="368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-1" y="5103800"/>
              <a:ext cx="32191" cy="39699"/>
            </a:xfrm>
            <a:custGeom>
              <a:avLst/>
              <a:gdLst>
                <a:gd name="connsiteX0" fmla="*/ 0 w 32191"/>
                <a:gd name="connsiteY0" fmla="*/ 0 h 39699"/>
                <a:gd name="connsiteX1" fmla="*/ 8530 w 32191"/>
                <a:gd name="connsiteY1" fmla="*/ 5785 h 39699"/>
                <a:gd name="connsiteX2" fmla="*/ 32191 w 32191"/>
                <a:gd name="connsiteY2" fmla="*/ 39699 h 39699"/>
                <a:gd name="connsiteX3" fmla="*/ 0 w 32191"/>
                <a:gd name="connsiteY3" fmla="*/ 39699 h 3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1" h="39699">
                  <a:moveTo>
                    <a:pt x="0" y="0"/>
                  </a:moveTo>
                  <a:lnTo>
                    <a:pt x="8530" y="5785"/>
                  </a:lnTo>
                  <a:lnTo>
                    <a:pt x="32191" y="39699"/>
                  </a:lnTo>
                  <a:lnTo>
                    <a:pt x="0" y="39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6" name="Freeform 37"/>
            <p:cNvSpPr>
              <a:spLocks/>
            </p:cNvSpPr>
            <p:nvPr userDrawn="1"/>
          </p:nvSpPr>
          <p:spPr bwMode="auto">
            <a:xfrm>
              <a:off x="613545" y="3122831"/>
              <a:ext cx="611160" cy="666023"/>
            </a:xfrm>
            <a:custGeom>
              <a:avLst/>
              <a:gdLst>
                <a:gd name="T0" fmla="*/ 75 w 97"/>
                <a:gd name="T1" fmla="*/ 13 h 105"/>
                <a:gd name="T2" fmla="*/ 21 w 97"/>
                <a:gd name="T3" fmla="*/ 24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7 h 105"/>
                <a:gd name="T12" fmla="*/ 75 w 97"/>
                <a:gd name="T13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3"/>
                  </a:moveTo>
                  <a:cubicBezTo>
                    <a:pt x="56" y="0"/>
                    <a:pt x="32" y="5"/>
                    <a:pt x="21" y="24"/>
                  </a:cubicBezTo>
                  <a:cubicBezTo>
                    <a:pt x="21" y="27"/>
                    <a:pt x="11" y="43"/>
                    <a:pt x="11" y="43"/>
                  </a:cubicBezTo>
                  <a:cubicBezTo>
                    <a:pt x="0" y="62"/>
                    <a:pt x="8" y="86"/>
                    <a:pt x="27" y="94"/>
                  </a:cubicBezTo>
                  <a:cubicBezTo>
                    <a:pt x="46" y="105"/>
                    <a:pt x="70" y="96"/>
                    <a:pt x="81" y="78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97" y="48"/>
                    <a:pt x="91" y="24"/>
                    <a:pt x="75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631128" y="1790771"/>
              <a:ext cx="575980" cy="613106"/>
            </a:xfrm>
            <a:custGeom>
              <a:avLst/>
              <a:gdLst>
                <a:gd name="T0" fmla="*/ 8 w 91"/>
                <a:gd name="T1" fmla="*/ 59 h 97"/>
                <a:gd name="T2" fmla="*/ 16 w 91"/>
                <a:gd name="T3" fmla="*/ 73 h 97"/>
                <a:gd name="T4" fmla="*/ 67 w 91"/>
                <a:gd name="T5" fmla="*/ 89 h 97"/>
                <a:gd name="T6" fmla="*/ 83 w 91"/>
                <a:gd name="T7" fmla="*/ 38 h 97"/>
                <a:gd name="T8" fmla="*/ 75 w 91"/>
                <a:gd name="T9" fmla="*/ 24 h 97"/>
                <a:gd name="T10" fmla="*/ 24 w 91"/>
                <a:gd name="T11" fmla="*/ 8 h 97"/>
                <a:gd name="T12" fmla="*/ 8 w 91"/>
                <a:gd name="T13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7">
                  <a:moveTo>
                    <a:pt x="8" y="59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27" y="91"/>
                    <a:pt x="48" y="97"/>
                    <a:pt x="67" y="89"/>
                  </a:cubicBezTo>
                  <a:cubicBezTo>
                    <a:pt x="86" y="78"/>
                    <a:pt x="91" y="54"/>
                    <a:pt x="83" y="3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4" y="5"/>
                    <a:pt x="43" y="0"/>
                    <a:pt x="24" y="8"/>
                  </a:cubicBezTo>
                  <a:cubicBezTo>
                    <a:pt x="5" y="19"/>
                    <a:pt x="0" y="40"/>
                    <a:pt x="8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pic>
        <p:nvPicPr>
          <p:cNvPr id="67" name="Picture 3" descr="P:\Projekte\RAMPF\_corporate\_LOGO\rampf-logo-RGB-bildmark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00" y="4694400"/>
            <a:ext cx="240263" cy="2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8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9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1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80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2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31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6374027" y="0"/>
            <a:ext cx="2769973" cy="5143500"/>
            <a:chOff x="6374027" y="0"/>
            <a:chExt cx="2769973" cy="5143500"/>
          </a:xfrm>
          <a:solidFill>
            <a:schemeClr val="accent2">
              <a:alpha val="15000"/>
            </a:schemeClr>
          </a:solidFill>
        </p:grpSpPr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" name="Freeform: Shape 46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Freeform: Shape 47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5" name="Freeform: Shape 54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reeform: Shape 55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7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8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: Shape 58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: Shape 59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910908"/>
            <a:ext cx="5327716" cy="681228"/>
          </a:xfrm>
        </p:spPr>
        <p:txBody>
          <a:bodyPr wrap="square" anchor="b">
            <a:sp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39910" y="2067694"/>
            <a:ext cx="5325334" cy="2591618"/>
          </a:xfrm>
        </p:spPr>
        <p:txBody>
          <a:bodyPr/>
          <a:lstStyle>
            <a:lvl1pPr marL="268288" indent="-268288">
              <a:buFont typeface="+mj-lt"/>
              <a:buAutoNum type="arabicPeriod"/>
              <a:defRPr sz="1400">
                <a:solidFill>
                  <a:schemeClr val="accent2"/>
                </a:solidFill>
              </a:defRPr>
            </a:lvl1pPr>
            <a:lvl2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 b="0">
                <a:solidFill>
                  <a:schemeClr val="accent2"/>
                </a:solidFill>
              </a:defRPr>
            </a:lvl2pPr>
            <a:lvl3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>
                <a:solidFill>
                  <a:schemeClr val="accent2"/>
                </a:solidFill>
              </a:defRPr>
            </a:lvl3pPr>
            <a:lvl4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>
                <a:solidFill>
                  <a:schemeClr val="accent2"/>
                </a:solidFill>
              </a:defRPr>
            </a:lvl4pPr>
            <a:lvl5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>
                <a:solidFill>
                  <a:schemeClr val="accent2"/>
                </a:solidFill>
              </a:defRPr>
            </a:lvl5pPr>
            <a:lvl6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accent2"/>
                </a:solidFill>
              </a:defRPr>
            </a:lvl6pPr>
            <a:lvl7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accent2"/>
                </a:solidFill>
              </a:defRPr>
            </a:lvl7pPr>
            <a:lvl8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accent2"/>
                </a:solidFill>
              </a:defRPr>
            </a:lvl8pPr>
            <a:lvl9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 err="1"/>
              <a:t>Kjlakjflk</a:t>
            </a:r>
            <a:endParaRPr lang="de-DE" dirty="0"/>
          </a:p>
          <a:p>
            <a:pPr lvl="2"/>
            <a:r>
              <a:rPr lang="de-DE" dirty="0" err="1"/>
              <a:t>Jaljfdklj</a:t>
            </a:r>
            <a:endParaRPr lang="de-DE" dirty="0"/>
          </a:p>
          <a:p>
            <a:pPr lvl="3"/>
            <a:r>
              <a:rPr lang="de-DE" dirty="0" err="1"/>
              <a:t>Jaljflsjk</a:t>
            </a:r>
            <a:endParaRPr lang="de-DE" dirty="0"/>
          </a:p>
          <a:p>
            <a:pPr lvl="4"/>
            <a:r>
              <a:rPr lang="de-DE" dirty="0" err="1"/>
              <a:t>Kjsj</a:t>
            </a:r>
            <a:endParaRPr lang="de-DE" dirty="0"/>
          </a:p>
          <a:p>
            <a:pPr lvl="5"/>
            <a:r>
              <a:rPr lang="de-DE" dirty="0" err="1"/>
              <a:t>Akjfdlkajf</a:t>
            </a:r>
            <a:endParaRPr lang="de-DE" dirty="0"/>
          </a:p>
          <a:p>
            <a:pPr lvl="6"/>
            <a:r>
              <a:rPr lang="de-DE" dirty="0" err="1"/>
              <a:t>Jlajfdjkla</a:t>
            </a:r>
            <a:endParaRPr lang="de-DE" dirty="0"/>
          </a:p>
          <a:p>
            <a:pPr lvl="7"/>
            <a:r>
              <a:rPr lang="de-DE" dirty="0" err="1"/>
              <a:t>Ajfklajklf</a:t>
            </a:r>
            <a:endParaRPr lang="de-DE" dirty="0"/>
          </a:p>
          <a:p>
            <a:pPr lvl="8"/>
            <a:r>
              <a:rPr lang="de-DE" dirty="0" err="1"/>
              <a:t>afsdfa</a:t>
            </a:r>
            <a:endParaRPr lang="de-DE" dirty="0"/>
          </a:p>
        </p:txBody>
      </p:sp>
      <p:pic>
        <p:nvPicPr>
          <p:cNvPr id="44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7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8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0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79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1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29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149" cy="43500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347788"/>
            <a:ext cx="7343775" cy="33115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87027" cy="43500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1" y="1347788"/>
            <a:ext cx="4178300" cy="313213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48506" y="1347788"/>
            <a:ext cx="4178300" cy="313213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0259" y="2473611"/>
            <a:ext cx="4547367" cy="681228"/>
          </a:xfrm>
        </p:spPr>
        <p:txBody>
          <a:bodyPr wrap="square" anchor="t">
            <a:spAutoFit/>
          </a:bodyPr>
          <a:lstStyle>
            <a:lvl1pPr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0260" y="2128821"/>
            <a:ext cx="4547366" cy="30843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Untertitelmasterformat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70286"/>
            <a:ext cx="2429415" cy="5112385"/>
            <a:chOff x="-1" y="70286"/>
            <a:chExt cx="2429415" cy="5112385"/>
          </a:xfrm>
          <a:solidFill>
            <a:srgbClr val="FFFFFF">
              <a:alpha val="5098"/>
            </a:srgbClr>
          </a:solidFill>
        </p:grpSpPr>
        <p:sp>
          <p:nvSpPr>
            <p:cNvPr id="160" name="Oval 11"/>
            <p:cNvSpPr>
              <a:spLocks noChangeArrowheads="1"/>
            </p:cNvSpPr>
            <p:nvPr userDrawn="1"/>
          </p:nvSpPr>
          <p:spPr bwMode="auto">
            <a:xfrm>
              <a:off x="1919381" y="2527379"/>
              <a:ext cx="510033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169458" y="119088"/>
              <a:ext cx="510033" cy="511657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2" name="Freeform: Shape 101"/>
            <p:cNvSpPr>
              <a:spLocks/>
            </p:cNvSpPr>
            <p:nvPr userDrawn="1"/>
          </p:nvSpPr>
          <p:spPr bwMode="auto">
            <a:xfrm>
              <a:off x="178181" y="4931257"/>
              <a:ext cx="493662" cy="212243"/>
            </a:xfrm>
            <a:custGeom>
              <a:avLst/>
              <a:gdLst>
                <a:gd name="connsiteX0" fmla="*/ 243145 w 493662"/>
                <a:gd name="connsiteY0" fmla="*/ 0 h 212243"/>
                <a:gd name="connsiteX1" fmla="*/ 483109 w 493662"/>
                <a:gd name="connsiteY1" fmla="*/ 155146 h 212243"/>
                <a:gd name="connsiteX2" fmla="*/ 493662 w 493662"/>
                <a:gd name="connsiteY2" fmla="*/ 212243 h 212243"/>
                <a:gd name="connsiteX3" fmla="*/ 0 w 493662"/>
                <a:gd name="connsiteY3" fmla="*/ 212243 h 212243"/>
                <a:gd name="connsiteX4" fmla="*/ 12036 w 493662"/>
                <a:gd name="connsiteY4" fmla="*/ 155146 h 212243"/>
                <a:gd name="connsiteX5" fmla="*/ 243145 w 493662"/>
                <a:gd name="connsiteY5" fmla="*/ 0 h 21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662" h="212243">
                  <a:moveTo>
                    <a:pt x="243145" y="0"/>
                  </a:moveTo>
                  <a:cubicBezTo>
                    <a:pt x="361208" y="0"/>
                    <a:pt x="447395" y="64198"/>
                    <a:pt x="483109" y="155146"/>
                  </a:cubicBezTo>
                  <a:lnTo>
                    <a:pt x="493662" y="212243"/>
                  </a:lnTo>
                  <a:lnTo>
                    <a:pt x="0" y="212243"/>
                  </a:lnTo>
                  <a:lnTo>
                    <a:pt x="12036" y="155146"/>
                  </a:lnTo>
                  <a:cubicBezTo>
                    <a:pt x="51883" y="64198"/>
                    <a:pt x="143972" y="0"/>
                    <a:pt x="2431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5" name="Oval 16"/>
            <p:cNvSpPr>
              <a:spLocks noChangeArrowheads="1"/>
            </p:cNvSpPr>
            <p:nvPr userDrawn="1"/>
          </p:nvSpPr>
          <p:spPr bwMode="auto">
            <a:xfrm>
              <a:off x="833382" y="2527379"/>
              <a:ext cx="510033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169458" y="1314406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169458" y="3718284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0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2" name="Oval 23"/>
            <p:cNvSpPr>
              <a:spLocks noChangeArrowheads="1"/>
            </p:cNvSpPr>
            <p:nvPr userDrawn="1"/>
          </p:nvSpPr>
          <p:spPr bwMode="auto">
            <a:xfrm>
              <a:off x="1374181" y="2527379"/>
              <a:ext cx="514418" cy="5072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4" name="Freeform 25"/>
            <p:cNvSpPr>
              <a:spLocks/>
            </p:cNvSpPr>
            <p:nvPr userDrawn="1"/>
          </p:nvSpPr>
          <p:spPr bwMode="auto">
            <a:xfrm>
              <a:off x="169458" y="696901"/>
              <a:ext cx="510033" cy="516056"/>
            </a:xfrm>
            <a:custGeom>
              <a:avLst/>
              <a:gdLst>
                <a:gd name="T0" fmla="*/ 81 w 81"/>
                <a:gd name="T1" fmla="*/ 40 h 81"/>
                <a:gd name="T2" fmla="*/ 40 w 81"/>
                <a:gd name="T3" fmla="*/ 81 h 81"/>
                <a:gd name="T4" fmla="*/ 0 w 81"/>
                <a:gd name="T5" fmla="*/ 40 h 81"/>
                <a:gd name="T6" fmla="*/ 40 w 81"/>
                <a:gd name="T7" fmla="*/ 0 h 81"/>
                <a:gd name="T8" fmla="*/ 81 w 81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40"/>
                  </a:moveTo>
                  <a:cubicBezTo>
                    <a:pt x="81" y="62"/>
                    <a:pt x="62" y="81"/>
                    <a:pt x="40" y="81"/>
                  </a:cubicBezTo>
                  <a:cubicBezTo>
                    <a:pt x="19" y="81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5" y="0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169458" y="4335804"/>
              <a:ext cx="510033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5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1" name="Freeform: Shape 110"/>
            <p:cNvSpPr>
              <a:spLocks/>
            </p:cNvSpPr>
            <p:nvPr userDrawn="1"/>
          </p:nvSpPr>
          <p:spPr bwMode="auto">
            <a:xfrm>
              <a:off x="-1" y="4010725"/>
              <a:ext cx="85930" cy="383051"/>
            </a:xfrm>
            <a:custGeom>
              <a:avLst/>
              <a:gdLst>
                <a:gd name="connsiteX0" fmla="*/ 0 w 85930"/>
                <a:gd name="connsiteY0" fmla="*/ 0 h 383051"/>
                <a:gd name="connsiteX1" fmla="*/ 34951 w 85930"/>
                <a:gd name="connsiteY1" fmla="*/ 35883 h 383051"/>
                <a:gd name="connsiteX2" fmla="*/ 85930 w 85930"/>
                <a:gd name="connsiteY2" fmla="*/ 183179 h 383051"/>
                <a:gd name="connsiteX3" fmla="*/ 25116 w 85930"/>
                <a:gd name="connsiteY3" fmla="*/ 363331 h 383051"/>
                <a:gd name="connsiteX4" fmla="*/ 0 w 85930"/>
                <a:gd name="connsiteY4" fmla="*/ 383051 h 38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30" h="383051">
                  <a:moveTo>
                    <a:pt x="0" y="0"/>
                  </a:moveTo>
                  <a:lnTo>
                    <a:pt x="34951" y="35883"/>
                  </a:lnTo>
                  <a:cubicBezTo>
                    <a:pt x="66383" y="75566"/>
                    <a:pt x="85930" y="125785"/>
                    <a:pt x="85930" y="183179"/>
                  </a:cubicBezTo>
                  <a:cubicBezTo>
                    <a:pt x="85930" y="253326"/>
                    <a:pt x="63816" y="317097"/>
                    <a:pt x="25116" y="363331"/>
                  </a:cubicBezTo>
                  <a:lnTo>
                    <a:pt x="0" y="3830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9" name="Freeform: Shape 108"/>
            <p:cNvSpPr>
              <a:spLocks/>
            </p:cNvSpPr>
            <p:nvPr userDrawn="1"/>
          </p:nvSpPr>
          <p:spPr bwMode="auto">
            <a:xfrm>
              <a:off x="-1" y="1164673"/>
              <a:ext cx="87536" cy="369258"/>
            </a:xfrm>
            <a:custGeom>
              <a:avLst/>
              <a:gdLst>
                <a:gd name="connsiteX0" fmla="*/ 0 w 87536"/>
                <a:gd name="connsiteY0" fmla="*/ 0 h 369258"/>
                <a:gd name="connsiteX1" fmla="*/ 30357 w 87536"/>
                <a:gd name="connsiteY1" fmla="*/ 22720 h 369258"/>
                <a:gd name="connsiteX2" fmla="*/ 86468 w 87536"/>
                <a:gd name="connsiteY2" fmla="*/ 201841 h 369258"/>
                <a:gd name="connsiteX3" fmla="*/ 326 w 87536"/>
                <a:gd name="connsiteY3" fmla="*/ 369073 h 369258"/>
                <a:gd name="connsiteX4" fmla="*/ 0 w 87536"/>
                <a:gd name="connsiteY4" fmla="*/ 369258 h 3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36" h="369258">
                  <a:moveTo>
                    <a:pt x="0" y="0"/>
                  </a:moveTo>
                  <a:lnTo>
                    <a:pt x="30357" y="22720"/>
                  </a:lnTo>
                  <a:cubicBezTo>
                    <a:pt x="70662" y="68689"/>
                    <a:pt x="92791" y="132095"/>
                    <a:pt x="86468" y="201841"/>
                  </a:cubicBezTo>
                  <a:cubicBezTo>
                    <a:pt x="86468" y="268417"/>
                    <a:pt x="51695" y="327067"/>
                    <a:pt x="326" y="369073"/>
                  </a:cubicBezTo>
                  <a:lnTo>
                    <a:pt x="0" y="369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1" name="Freeform 32"/>
            <p:cNvSpPr>
              <a:spLocks/>
            </p:cNvSpPr>
            <p:nvPr userDrawn="1"/>
          </p:nvSpPr>
          <p:spPr bwMode="auto">
            <a:xfrm>
              <a:off x="745438" y="3122831"/>
              <a:ext cx="1635597" cy="2059840"/>
            </a:xfrm>
            <a:custGeom>
              <a:avLst/>
              <a:gdLst>
                <a:gd name="T0" fmla="*/ 178 w 259"/>
                <a:gd name="T1" fmla="*/ 35 h 325"/>
                <a:gd name="T2" fmla="*/ 25 w 259"/>
                <a:gd name="T3" fmla="*/ 247 h 325"/>
                <a:gd name="T4" fmla="*/ 14 w 259"/>
                <a:gd name="T5" fmla="*/ 301 h 325"/>
                <a:gd name="T6" fmla="*/ 68 w 259"/>
                <a:gd name="T7" fmla="*/ 312 h 325"/>
                <a:gd name="T8" fmla="*/ 253 w 259"/>
                <a:gd name="T9" fmla="*/ 53 h 325"/>
                <a:gd name="T10" fmla="*/ 226 w 259"/>
                <a:gd name="T11" fmla="*/ 5 h 325"/>
                <a:gd name="T12" fmla="*/ 178 w 259"/>
                <a:gd name="T13" fmla="*/ 3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25">
                  <a:moveTo>
                    <a:pt x="178" y="35"/>
                  </a:moveTo>
                  <a:cubicBezTo>
                    <a:pt x="156" y="123"/>
                    <a:pt x="103" y="199"/>
                    <a:pt x="25" y="247"/>
                  </a:cubicBezTo>
                  <a:cubicBezTo>
                    <a:pt x="6" y="258"/>
                    <a:pt x="0" y="282"/>
                    <a:pt x="14" y="301"/>
                  </a:cubicBezTo>
                  <a:cubicBezTo>
                    <a:pt x="25" y="320"/>
                    <a:pt x="49" y="325"/>
                    <a:pt x="68" y="312"/>
                  </a:cubicBezTo>
                  <a:cubicBezTo>
                    <a:pt x="159" y="252"/>
                    <a:pt x="226" y="158"/>
                    <a:pt x="253" y="53"/>
                  </a:cubicBezTo>
                  <a:cubicBezTo>
                    <a:pt x="259" y="32"/>
                    <a:pt x="245" y="10"/>
                    <a:pt x="226" y="5"/>
                  </a:cubicBezTo>
                  <a:cubicBezTo>
                    <a:pt x="202" y="0"/>
                    <a:pt x="183" y="13"/>
                    <a:pt x="17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763036" y="374916"/>
              <a:ext cx="1618014" cy="2028961"/>
            </a:xfrm>
            <a:custGeom>
              <a:avLst/>
              <a:gdLst>
                <a:gd name="T0" fmla="*/ 11 w 256"/>
                <a:gd name="T1" fmla="*/ 21 h 320"/>
                <a:gd name="T2" fmla="*/ 22 w 256"/>
                <a:gd name="T3" fmla="*/ 75 h 320"/>
                <a:gd name="T4" fmla="*/ 175 w 256"/>
                <a:gd name="T5" fmla="*/ 288 h 320"/>
                <a:gd name="T6" fmla="*/ 223 w 256"/>
                <a:gd name="T7" fmla="*/ 314 h 320"/>
                <a:gd name="T8" fmla="*/ 250 w 256"/>
                <a:gd name="T9" fmla="*/ 266 h 320"/>
                <a:gd name="T10" fmla="*/ 65 w 256"/>
                <a:gd name="T11" fmla="*/ 8 h 320"/>
                <a:gd name="T12" fmla="*/ 11 w 256"/>
                <a:gd name="T13" fmla="*/ 2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20">
                  <a:moveTo>
                    <a:pt x="11" y="21"/>
                  </a:moveTo>
                  <a:cubicBezTo>
                    <a:pt x="0" y="40"/>
                    <a:pt x="6" y="64"/>
                    <a:pt x="22" y="75"/>
                  </a:cubicBezTo>
                  <a:cubicBezTo>
                    <a:pt x="97" y="124"/>
                    <a:pt x="151" y="199"/>
                    <a:pt x="175" y="288"/>
                  </a:cubicBezTo>
                  <a:cubicBezTo>
                    <a:pt x="180" y="309"/>
                    <a:pt x="202" y="320"/>
                    <a:pt x="223" y="314"/>
                  </a:cubicBezTo>
                  <a:cubicBezTo>
                    <a:pt x="245" y="309"/>
                    <a:pt x="256" y="288"/>
                    <a:pt x="250" y="266"/>
                  </a:cubicBezTo>
                  <a:cubicBezTo>
                    <a:pt x="223" y="159"/>
                    <a:pt x="156" y="67"/>
                    <a:pt x="65" y="8"/>
                  </a:cubicBezTo>
                  <a:cubicBezTo>
                    <a:pt x="46" y="0"/>
                    <a:pt x="22" y="5"/>
                    <a:pt x="11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7" name="Freeform: Shape 106"/>
            <p:cNvSpPr>
              <a:spLocks/>
            </p:cNvSpPr>
            <p:nvPr userDrawn="1"/>
          </p:nvSpPr>
          <p:spPr bwMode="auto">
            <a:xfrm>
              <a:off x="-1" y="70286"/>
              <a:ext cx="85930" cy="368088"/>
            </a:xfrm>
            <a:custGeom>
              <a:avLst/>
              <a:gdLst>
                <a:gd name="connsiteX0" fmla="*/ 0 w 85930"/>
                <a:gd name="connsiteY0" fmla="*/ 0 h 368088"/>
                <a:gd name="connsiteX1" fmla="*/ 15638 w 85930"/>
                <a:gd name="connsiteY1" fmla="*/ 11349 h 368088"/>
                <a:gd name="connsiteX2" fmla="*/ 85930 w 85930"/>
                <a:gd name="connsiteY2" fmla="*/ 183336 h 368088"/>
                <a:gd name="connsiteX3" fmla="*/ 8530 w 85930"/>
                <a:gd name="connsiteY3" fmla="*/ 362457 h 368088"/>
                <a:gd name="connsiteX4" fmla="*/ 0 w 85930"/>
                <a:gd name="connsiteY4" fmla="*/ 368088 h 36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30" h="368088">
                  <a:moveTo>
                    <a:pt x="0" y="0"/>
                  </a:moveTo>
                  <a:lnTo>
                    <a:pt x="15638" y="11349"/>
                  </a:lnTo>
                  <a:cubicBezTo>
                    <a:pt x="59077" y="56525"/>
                    <a:pt x="85930" y="116760"/>
                    <a:pt x="85930" y="183336"/>
                  </a:cubicBezTo>
                  <a:cubicBezTo>
                    <a:pt x="85930" y="253082"/>
                    <a:pt x="55918" y="316488"/>
                    <a:pt x="8530" y="362457"/>
                  </a:cubicBezTo>
                  <a:lnTo>
                    <a:pt x="0" y="3680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14" name="Freeform: Shape 113"/>
            <p:cNvSpPr>
              <a:spLocks/>
            </p:cNvSpPr>
            <p:nvPr userDrawn="1"/>
          </p:nvSpPr>
          <p:spPr bwMode="auto">
            <a:xfrm>
              <a:off x="-1" y="5103800"/>
              <a:ext cx="32191" cy="39699"/>
            </a:xfrm>
            <a:custGeom>
              <a:avLst/>
              <a:gdLst>
                <a:gd name="connsiteX0" fmla="*/ 0 w 32191"/>
                <a:gd name="connsiteY0" fmla="*/ 0 h 39699"/>
                <a:gd name="connsiteX1" fmla="*/ 8530 w 32191"/>
                <a:gd name="connsiteY1" fmla="*/ 5785 h 39699"/>
                <a:gd name="connsiteX2" fmla="*/ 32191 w 32191"/>
                <a:gd name="connsiteY2" fmla="*/ 39699 h 39699"/>
                <a:gd name="connsiteX3" fmla="*/ 0 w 32191"/>
                <a:gd name="connsiteY3" fmla="*/ 39699 h 3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1" h="39699">
                  <a:moveTo>
                    <a:pt x="0" y="0"/>
                  </a:moveTo>
                  <a:lnTo>
                    <a:pt x="8530" y="5785"/>
                  </a:lnTo>
                  <a:lnTo>
                    <a:pt x="32191" y="39699"/>
                  </a:lnTo>
                  <a:lnTo>
                    <a:pt x="0" y="39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6" name="Freeform 37"/>
            <p:cNvSpPr>
              <a:spLocks/>
            </p:cNvSpPr>
            <p:nvPr userDrawn="1"/>
          </p:nvSpPr>
          <p:spPr bwMode="auto">
            <a:xfrm>
              <a:off x="613545" y="3122831"/>
              <a:ext cx="611160" cy="666023"/>
            </a:xfrm>
            <a:custGeom>
              <a:avLst/>
              <a:gdLst>
                <a:gd name="T0" fmla="*/ 75 w 97"/>
                <a:gd name="T1" fmla="*/ 13 h 105"/>
                <a:gd name="T2" fmla="*/ 21 w 97"/>
                <a:gd name="T3" fmla="*/ 24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7 h 105"/>
                <a:gd name="T12" fmla="*/ 75 w 97"/>
                <a:gd name="T13" fmla="*/ 1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3"/>
                  </a:moveTo>
                  <a:cubicBezTo>
                    <a:pt x="56" y="0"/>
                    <a:pt x="32" y="5"/>
                    <a:pt x="21" y="24"/>
                  </a:cubicBezTo>
                  <a:cubicBezTo>
                    <a:pt x="21" y="27"/>
                    <a:pt x="11" y="43"/>
                    <a:pt x="11" y="43"/>
                  </a:cubicBezTo>
                  <a:cubicBezTo>
                    <a:pt x="0" y="62"/>
                    <a:pt x="8" y="86"/>
                    <a:pt x="27" y="94"/>
                  </a:cubicBezTo>
                  <a:cubicBezTo>
                    <a:pt x="46" y="105"/>
                    <a:pt x="70" y="96"/>
                    <a:pt x="81" y="78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97" y="48"/>
                    <a:pt x="91" y="24"/>
                    <a:pt x="75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631128" y="1790771"/>
              <a:ext cx="575980" cy="613106"/>
            </a:xfrm>
            <a:custGeom>
              <a:avLst/>
              <a:gdLst>
                <a:gd name="T0" fmla="*/ 8 w 91"/>
                <a:gd name="T1" fmla="*/ 59 h 97"/>
                <a:gd name="T2" fmla="*/ 16 w 91"/>
                <a:gd name="T3" fmla="*/ 73 h 97"/>
                <a:gd name="T4" fmla="*/ 67 w 91"/>
                <a:gd name="T5" fmla="*/ 89 h 97"/>
                <a:gd name="T6" fmla="*/ 83 w 91"/>
                <a:gd name="T7" fmla="*/ 38 h 97"/>
                <a:gd name="T8" fmla="*/ 75 w 91"/>
                <a:gd name="T9" fmla="*/ 24 h 97"/>
                <a:gd name="T10" fmla="*/ 24 w 91"/>
                <a:gd name="T11" fmla="*/ 8 h 97"/>
                <a:gd name="T12" fmla="*/ 8 w 91"/>
                <a:gd name="T13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7">
                  <a:moveTo>
                    <a:pt x="8" y="59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27" y="91"/>
                    <a:pt x="48" y="97"/>
                    <a:pt x="67" y="89"/>
                  </a:cubicBezTo>
                  <a:cubicBezTo>
                    <a:pt x="86" y="78"/>
                    <a:pt x="91" y="54"/>
                    <a:pt x="83" y="38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64" y="5"/>
                    <a:pt x="43" y="0"/>
                    <a:pt x="24" y="8"/>
                  </a:cubicBezTo>
                  <a:cubicBezTo>
                    <a:pt x="5" y="19"/>
                    <a:pt x="0" y="40"/>
                    <a:pt x="8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grpSp>
        <p:nvGrpSpPr>
          <p:cNvPr id="67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8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9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1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80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2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5" name="Picture 3" descr="P:\Projekte\RAMPF\_corporate\_LOGO\rampf-logo-RGB-bildmark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68" y="4695990"/>
            <a:ext cx="240263" cy="2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C8EF415-A7F0-414A-8378-658C78ECB5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133" y="1347789"/>
            <a:ext cx="2016046" cy="3132000"/>
          </a:xfrm>
          <a:prstGeom prst="rect">
            <a:avLst/>
          </a:prstGeom>
          <a:solidFill>
            <a:schemeClr val="accent3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FDDC0A0-72BE-4A16-8504-79E5365FF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8035" y="1347789"/>
            <a:ext cx="2016046" cy="3132000"/>
          </a:xfrm>
          <a:prstGeom prst="rect">
            <a:avLst/>
          </a:prstGeom>
          <a:solidFill>
            <a:schemeClr val="accent6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6B8E470-CDA4-4A9A-8F1D-A382E50BCD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90" y="1347789"/>
            <a:ext cx="2016046" cy="3132000"/>
          </a:xfrm>
          <a:prstGeom prst="rect">
            <a:avLst/>
          </a:prstGeom>
          <a:solidFill>
            <a:schemeClr val="accent5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C297C1EE-2AE1-4D48-819B-5B9811E019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345" y="1347789"/>
            <a:ext cx="2016046" cy="3132000"/>
          </a:xfrm>
          <a:prstGeom prst="rect">
            <a:avLst/>
          </a:prstGeom>
          <a:solidFill>
            <a:schemeClr val="accent4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500081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396156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2557368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4718713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6880058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F9DFF3D-6251-4E7E-8486-E19D04E555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849" y="3889609"/>
            <a:ext cx="7343776" cy="770400"/>
          </a:xfrm>
          <a:prstGeom prst="rect">
            <a:avLst/>
          </a:prstGeom>
          <a:solidFill>
            <a:schemeClr val="accent6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 b="0">
                <a:solidFill>
                  <a:schemeClr val="bg2"/>
                </a:solidFill>
              </a:defRPr>
            </a:lvl6pPr>
            <a:lvl7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7pPr>
            <a:lvl8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8pPr>
            <a:lvl9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8"/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3CF95D00-F3FE-422C-8542-F127ABA3DB5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49" y="1347789"/>
            <a:ext cx="7343776" cy="770400"/>
          </a:xfrm>
          <a:prstGeom prst="rect">
            <a:avLst/>
          </a:prstGeom>
          <a:solidFill>
            <a:schemeClr val="accent3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8"/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348918B-83D6-492D-9A62-DEEBB58FD0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849" y="2195062"/>
            <a:ext cx="7343776" cy="770400"/>
          </a:xfrm>
          <a:prstGeom prst="rect">
            <a:avLst/>
          </a:prstGeom>
          <a:solidFill>
            <a:schemeClr val="accent4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8"/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AFB7A2DE-1392-4C32-B27C-13715B5AF3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849" y="3042335"/>
            <a:ext cx="7343776" cy="770400"/>
          </a:xfrm>
          <a:prstGeom prst="rect">
            <a:avLst/>
          </a:prstGeom>
          <a:solidFill>
            <a:schemeClr val="accent5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bg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200">
                <a:solidFill>
                  <a:schemeClr val="bg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Font typeface="+mj-lt"/>
              <a:buAutoNum type="arabicPeriod"/>
              <a:defRPr sz="1200">
                <a:solidFill>
                  <a:schemeClr val="bg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150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96156" y="2267062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396156" y="3114335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396156" y="3961609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396156" y="1419789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0"/>
            <a:ext cx="3024187" cy="514350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5724374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5724525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big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4643438" y="0"/>
            <a:ext cx="4500565" cy="514350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4319437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4319588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0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25"/>
          </p:nvPr>
        </p:nvSpPr>
        <p:spPr bwMode="gray">
          <a:xfrm>
            <a:off x="6119816" y="2607470"/>
            <a:ext cx="3024187" cy="253603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1"/>
            <a:ext cx="3024187" cy="253603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5724374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5724525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3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5724374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5724525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6618EBC-5FBE-4102-BA9F-BD170A2B71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119816" y="3473449"/>
            <a:ext cx="3024187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1708150"/>
            <a:ext cx="3024187" cy="169227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8226" y="1"/>
            <a:ext cx="3025776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0" name="ClipArt-Platzhalter 46"/>
          <p:cNvSpPr>
            <a:spLocks noGrp="1"/>
          </p:cNvSpPr>
          <p:nvPr>
            <p:ph type="clipArt" sz="quarter" idx="24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2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6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3471864"/>
            <a:ext cx="3024187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7667626" y="1"/>
            <a:ext cx="1476375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3024189" y="1"/>
            <a:ext cx="1476373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4572003" y="1"/>
            <a:ext cx="1476187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 bwMode="gray">
          <a:xfrm>
            <a:off x="6119815" y="1"/>
            <a:ext cx="1476373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6119814" y="1708151"/>
            <a:ext cx="3024187" cy="16922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119814" y="1708151"/>
            <a:ext cx="3024187" cy="1692275"/>
          </a:xfrm>
        </p:spPr>
        <p:txBody>
          <a:bodyPr lIns="144000" tIns="144000" rIns="144000" bIns="144000"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2627313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5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3471864"/>
            <a:ext cx="3024187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8226" y="1"/>
            <a:ext cx="3025776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3024189" y="1"/>
            <a:ext cx="3024002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6119814" y="1708151"/>
            <a:ext cx="3024187" cy="16922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400" b="1" cap="all" baseline="0" dirty="0" err="1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119814" y="1708151"/>
            <a:ext cx="3024187" cy="1692275"/>
          </a:xfrm>
        </p:spPr>
        <p:txBody>
          <a:bodyPr lIns="144000" tIns="144000" rIns="144000" bIns="144000"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00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2627313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5 Picture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6618EBC-5FBE-4102-BA9F-BD170A2B71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6119816" y="3471863"/>
            <a:ext cx="3024187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6" y="1708150"/>
            <a:ext cx="3024187" cy="169227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 bwMode="gray">
          <a:xfrm>
            <a:off x="6118226" y="1"/>
            <a:ext cx="3025776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3024189" y="1"/>
            <a:ext cx="3024002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3024188" y="1708150"/>
            <a:ext cx="3024000" cy="343535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00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2627313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8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5"/>
            <a:ext cx="2627997" cy="4350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3024188" y="-1"/>
            <a:ext cx="3024000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7"/>
          </p:nvPr>
        </p:nvSpPr>
        <p:spPr>
          <a:xfrm>
            <a:off x="6120000" y="-1"/>
            <a:ext cx="3024000" cy="163512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1" name="Bildplatzhalter 17"/>
          <p:cNvSpPr>
            <a:spLocks noGrp="1"/>
          </p:cNvSpPr>
          <p:nvPr>
            <p:ph type="pic" sz="quarter" idx="18"/>
          </p:nvPr>
        </p:nvSpPr>
        <p:spPr>
          <a:xfrm>
            <a:off x="3024188" y="1708150"/>
            <a:ext cx="3024000" cy="169151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2" name="Bildplatzhalter 19"/>
          <p:cNvSpPr>
            <a:spLocks noGrp="1"/>
          </p:cNvSpPr>
          <p:nvPr>
            <p:ph type="pic" sz="quarter" idx="19"/>
          </p:nvPr>
        </p:nvSpPr>
        <p:spPr>
          <a:xfrm>
            <a:off x="6120000" y="1707660"/>
            <a:ext cx="3024000" cy="16920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3" name="Bildplatzhalter 17"/>
          <p:cNvSpPr>
            <a:spLocks noGrp="1"/>
          </p:cNvSpPr>
          <p:nvPr>
            <p:ph type="pic" sz="quarter" idx="20"/>
          </p:nvPr>
        </p:nvSpPr>
        <p:spPr>
          <a:xfrm>
            <a:off x="3024188" y="3471863"/>
            <a:ext cx="3024000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4" name="Bildplatzhalter 19"/>
          <p:cNvSpPr>
            <a:spLocks noGrp="1"/>
          </p:cNvSpPr>
          <p:nvPr>
            <p:ph type="pic" sz="quarter" idx="21"/>
          </p:nvPr>
        </p:nvSpPr>
        <p:spPr>
          <a:xfrm>
            <a:off x="6120000" y="3471863"/>
            <a:ext cx="3024000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708150"/>
            <a:ext cx="2627313" cy="29511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2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3"/>
          <p:cNvSpPr/>
          <p:nvPr userDrawn="1"/>
        </p:nvSpPr>
        <p:spPr bwMode="gray">
          <a:xfrm flipH="1">
            <a:off x="0" y="0"/>
            <a:ext cx="2070100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374027" y="0"/>
            <a:ext cx="2769973" cy="5143500"/>
            <a:chOff x="6374027" y="0"/>
            <a:chExt cx="2769973" cy="5143500"/>
          </a:xfrm>
          <a:solidFill>
            <a:srgbClr val="FFFFFF">
              <a:alpha val="5098"/>
            </a:srgbClr>
          </a:solidFill>
        </p:grpSpPr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7" name="Freeform: Shape 46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Freeform: Shape 47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3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5" name="Freeform: Shape 54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reeform: Shape 55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7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8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9" name="Freeform: Shape 58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0" name="Freeform: Shape 59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1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909" y="910908"/>
            <a:ext cx="5327716" cy="681228"/>
          </a:xfrm>
        </p:spPr>
        <p:txBody>
          <a:bodyPr wrap="square" anchor="b">
            <a:sp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39910" y="2067694"/>
            <a:ext cx="5325334" cy="2591618"/>
          </a:xfrm>
          <a:prstGeom prst="rect">
            <a:avLst/>
          </a:prstGeom>
        </p:spPr>
        <p:txBody>
          <a:bodyPr/>
          <a:lstStyle>
            <a:lvl1pPr marL="268288" indent="-268288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 b="0">
                <a:solidFill>
                  <a:schemeClr val="tx1"/>
                </a:solidFill>
              </a:defRPr>
            </a:lvl2pPr>
            <a:lvl3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>
                <a:solidFill>
                  <a:schemeClr val="tx1"/>
                </a:solidFill>
              </a:defRPr>
            </a:lvl3pPr>
            <a:lvl4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sz="1400">
                <a:solidFill>
                  <a:schemeClr val="tx1"/>
                </a:solidFill>
              </a:defRPr>
            </a:lvl4pPr>
            <a:lvl5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tabLst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</a:defRPr>
            </a:lvl7pPr>
            <a:lvl8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</a:defRPr>
            </a:lvl8pPr>
            <a:lvl9pPr marL="504000" indent="-25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44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1322435" cy="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8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99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1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80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2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11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1"/>
            <a:ext cx="2951162" cy="3400424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1"/>
          </p:nvPr>
        </p:nvSpPr>
        <p:spPr bwMode="gray">
          <a:xfrm>
            <a:off x="1" y="3471863"/>
            <a:ext cx="2951162" cy="1671637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472" y="339875"/>
            <a:ext cx="2520000" cy="43500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2"/>
          </p:nvPr>
        </p:nvSpPr>
        <p:spPr bwMode="gray">
          <a:xfrm>
            <a:off x="3024188" y="1708151"/>
            <a:ext cx="3024187" cy="3435349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/>
          </p:nvPr>
        </p:nvSpPr>
        <p:spPr bwMode="gray">
          <a:xfrm>
            <a:off x="3024188" y="1"/>
            <a:ext cx="3024187" cy="1635124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300473" y="1708150"/>
            <a:ext cx="2520000" cy="27717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-1" y="0"/>
            <a:ext cx="6048375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67" name="Title 2"/>
          <p:cNvSpPr>
            <a:spLocks noGrp="1"/>
          </p:cNvSpPr>
          <p:nvPr>
            <p:ph type="title" hasCustomPrompt="1"/>
          </p:nvPr>
        </p:nvSpPr>
        <p:spPr>
          <a:xfrm>
            <a:off x="6300472" y="339875"/>
            <a:ext cx="2520000" cy="43500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300473" y="1708150"/>
            <a:ext cx="2520000" cy="277177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4000" y="339875"/>
            <a:ext cx="8496149" cy="43500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6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0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mess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9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4000" y="339875"/>
            <a:ext cx="8496149" cy="43500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951164" y="3400425"/>
            <a:ext cx="6192836" cy="1079500"/>
          </a:xfrm>
          <a:solidFill>
            <a:schemeClr val="bg1"/>
          </a:solidFill>
        </p:spPr>
        <p:txBody>
          <a:bodyPr lIns="468000" tIns="0" rIns="144000" anchor="ctr" anchorCtr="0"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5pPr>
            <a:lvl6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»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Zitat</a:t>
            </a:r>
            <a:r>
              <a:rPr lang="en-US" dirty="0"/>
              <a:t>, </a:t>
            </a:r>
            <a:r>
              <a:rPr lang="en-US" dirty="0" err="1"/>
              <a:t>idealerweise</a:t>
            </a:r>
            <a:br>
              <a:rPr lang="en-US" dirty="0"/>
            </a:br>
            <a:r>
              <a:rPr lang="en-US" dirty="0" err="1"/>
              <a:t>mindestens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Zeilen</a:t>
            </a:r>
            <a:r>
              <a:rPr lang="en-US" dirty="0"/>
              <a:t>.</a:t>
            </a:r>
            <a:r>
              <a:rPr lang="de-DE" sz="1600" b="1" dirty="0">
                <a:solidFill>
                  <a:schemeClr val="accent1"/>
                </a:solidFill>
              </a:rPr>
              <a:t>«</a:t>
            </a:r>
          </a:p>
        </p:txBody>
      </p:sp>
      <p:sp>
        <p:nvSpPr>
          <p:cNvPr id="9" name="ClipArt-Platzhalter 46"/>
          <p:cNvSpPr>
            <a:spLocks noGrp="1"/>
          </p:cNvSpPr>
          <p:nvPr>
            <p:ph type="clipArt" sz="quarter" idx="22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9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4000" y="339875"/>
            <a:ext cx="8496149" cy="43500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 userDrawn="1"/>
        </p:nvGrpSpPr>
        <p:grpSpPr>
          <a:xfrm>
            <a:off x="6374027" y="0"/>
            <a:ext cx="2769973" cy="5143500"/>
            <a:chOff x="6374027" y="0"/>
            <a:chExt cx="2769973" cy="5143500"/>
          </a:xfrm>
          <a:solidFill>
            <a:schemeClr val="accent2">
              <a:alpha val="15000"/>
            </a:schemeClr>
          </a:solidFill>
        </p:grpSpPr>
        <p:sp>
          <p:nvSpPr>
            <p:cNvPr id="85" name="Freeform 10"/>
            <p:cNvSpPr>
              <a:spLocks/>
            </p:cNvSpPr>
            <p:nvPr userDrawn="1"/>
          </p:nvSpPr>
          <p:spPr bwMode="auto">
            <a:xfrm>
              <a:off x="6374027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6" name="Freeform: Shape 85"/>
            <p:cNvSpPr>
              <a:spLocks noChangeArrowheads="1"/>
            </p:cNvSpPr>
            <p:nvPr userDrawn="1"/>
          </p:nvSpPr>
          <p:spPr bwMode="auto">
            <a:xfrm>
              <a:off x="8123950" y="0"/>
              <a:ext cx="514418" cy="430188"/>
            </a:xfrm>
            <a:custGeom>
              <a:avLst/>
              <a:gdLst>
                <a:gd name="connsiteX0" fmla="*/ 70902 w 514418"/>
                <a:gd name="connsiteY0" fmla="*/ 0 h 430188"/>
                <a:gd name="connsiteX1" fmla="*/ 443516 w 514418"/>
                <a:gd name="connsiteY1" fmla="*/ 0 h 430188"/>
                <a:gd name="connsiteX2" fmla="*/ 494205 w 514418"/>
                <a:gd name="connsiteY2" fmla="*/ 74779 h 430188"/>
                <a:gd name="connsiteX3" fmla="*/ 514418 w 514418"/>
                <a:gd name="connsiteY3" fmla="*/ 174359 h 430188"/>
                <a:gd name="connsiteX4" fmla="*/ 257209 w 514418"/>
                <a:gd name="connsiteY4" fmla="*/ 430188 h 430188"/>
                <a:gd name="connsiteX5" fmla="*/ 0 w 514418"/>
                <a:gd name="connsiteY5" fmla="*/ 174359 h 430188"/>
                <a:gd name="connsiteX6" fmla="*/ 20213 w 514418"/>
                <a:gd name="connsiteY6" fmla="*/ 74779 h 43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418" h="430188">
                  <a:moveTo>
                    <a:pt x="70902" y="0"/>
                  </a:moveTo>
                  <a:lnTo>
                    <a:pt x="443516" y="0"/>
                  </a:lnTo>
                  <a:lnTo>
                    <a:pt x="494205" y="74779"/>
                  </a:lnTo>
                  <a:cubicBezTo>
                    <a:pt x="507221" y="105386"/>
                    <a:pt x="514418" y="139037"/>
                    <a:pt x="514418" y="174359"/>
                  </a:cubicBezTo>
                  <a:cubicBezTo>
                    <a:pt x="514418" y="315649"/>
                    <a:pt x="399262" y="430188"/>
                    <a:pt x="257209" y="430188"/>
                  </a:cubicBezTo>
                  <a:cubicBezTo>
                    <a:pt x="115156" y="430188"/>
                    <a:pt x="0" y="315649"/>
                    <a:pt x="0" y="174359"/>
                  </a:cubicBezTo>
                  <a:cubicBezTo>
                    <a:pt x="0" y="139037"/>
                    <a:pt x="7198" y="105386"/>
                    <a:pt x="20213" y="747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7" name="Freeform: Shape 86"/>
            <p:cNvSpPr>
              <a:spLocks noChangeArrowheads="1"/>
            </p:cNvSpPr>
            <p:nvPr userDrawn="1"/>
          </p:nvSpPr>
          <p:spPr bwMode="auto">
            <a:xfrm>
              <a:off x="8123950" y="4730698"/>
              <a:ext cx="514418" cy="412802"/>
            </a:xfrm>
            <a:custGeom>
              <a:avLst/>
              <a:gdLst>
                <a:gd name="connsiteX0" fmla="*/ 257209 w 514418"/>
                <a:gd name="connsiteY0" fmla="*/ 0 h 412802"/>
                <a:gd name="connsiteX1" fmla="*/ 514418 w 514418"/>
                <a:gd name="connsiteY1" fmla="*/ 253622 h 412802"/>
                <a:gd name="connsiteX2" fmla="*/ 494205 w 514418"/>
                <a:gd name="connsiteY2" fmla="*/ 352344 h 412802"/>
                <a:gd name="connsiteX3" fmla="*/ 452866 w 514418"/>
                <a:gd name="connsiteY3" fmla="*/ 412802 h 412802"/>
                <a:gd name="connsiteX4" fmla="*/ 61552 w 514418"/>
                <a:gd name="connsiteY4" fmla="*/ 412802 h 412802"/>
                <a:gd name="connsiteX5" fmla="*/ 20213 w 514418"/>
                <a:gd name="connsiteY5" fmla="*/ 352344 h 412802"/>
                <a:gd name="connsiteX6" fmla="*/ 0 w 514418"/>
                <a:gd name="connsiteY6" fmla="*/ 253622 h 412802"/>
                <a:gd name="connsiteX7" fmla="*/ 257209 w 514418"/>
                <a:gd name="connsiteY7" fmla="*/ 0 h 41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418" h="412802">
                  <a:moveTo>
                    <a:pt x="257209" y="0"/>
                  </a:moveTo>
                  <a:cubicBezTo>
                    <a:pt x="399262" y="0"/>
                    <a:pt x="514418" y="113550"/>
                    <a:pt x="514418" y="253622"/>
                  </a:cubicBezTo>
                  <a:cubicBezTo>
                    <a:pt x="514418" y="288640"/>
                    <a:pt x="507221" y="322001"/>
                    <a:pt x="494205" y="352344"/>
                  </a:cubicBezTo>
                  <a:lnTo>
                    <a:pt x="452866" y="412802"/>
                  </a:lnTo>
                  <a:lnTo>
                    <a:pt x="61552" y="412802"/>
                  </a:lnTo>
                  <a:lnTo>
                    <a:pt x="20213" y="352344"/>
                  </a:lnTo>
                  <a:cubicBezTo>
                    <a:pt x="7198" y="322001"/>
                    <a:pt x="0" y="288640"/>
                    <a:pt x="0" y="253622"/>
                  </a:cubicBezTo>
                  <a:cubicBezTo>
                    <a:pt x="0" y="113550"/>
                    <a:pt x="115156" y="0"/>
                    <a:pt x="257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8" name="Freeform 17"/>
            <p:cNvSpPr>
              <a:spLocks/>
            </p:cNvSpPr>
            <p:nvPr userDrawn="1"/>
          </p:nvSpPr>
          <p:spPr bwMode="auto">
            <a:xfrm>
              <a:off x="7460026" y="2326821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9" name="Freeform 18"/>
            <p:cNvSpPr>
              <a:spLocks/>
            </p:cNvSpPr>
            <p:nvPr userDrawn="1"/>
          </p:nvSpPr>
          <p:spPr bwMode="auto">
            <a:xfrm>
              <a:off x="8123950" y="1113848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2"/>
                    <a:pt x="62" y="80"/>
                    <a:pt x="40" y="80"/>
                  </a:cubicBezTo>
                  <a:cubicBezTo>
                    <a:pt x="19" y="80"/>
                    <a:pt x="0" y="62"/>
                    <a:pt x="0" y="40"/>
                  </a:cubicBezTo>
                  <a:cubicBezTo>
                    <a:pt x="0" y="19"/>
                    <a:pt x="19" y="0"/>
                    <a:pt x="40" y="0"/>
                  </a:cubicBezTo>
                  <a:cubicBezTo>
                    <a:pt x="62" y="2"/>
                    <a:pt x="81" y="19"/>
                    <a:pt x="81" y="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0" name="Oval 20"/>
            <p:cNvSpPr>
              <a:spLocks noChangeArrowheads="1"/>
            </p:cNvSpPr>
            <p:nvPr userDrawn="1"/>
          </p:nvSpPr>
          <p:spPr bwMode="auto">
            <a:xfrm>
              <a:off x="8123950" y="3517726"/>
              <a:ext cx="514418" cy="5072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1" name="Freeform 22"/>
            <p:cNvSpPr>
              <a:spLocks/>
            </p:cNvSpPr>
            <p:nvPr userDrawn="1"/>
          </p:nvSpPr>
          <p:spPr bwMode="auto">
            <a:xfrm>
              <a:off x="6919226" y="2326821"/>
              <a:ext cx="510034" cy="507244"/>
            </a:xfrm>
            <a:custGeom>
              <a:avLst/>
              <a:gdLst>
                <a:gd name="T0" fmla="*/ 81 w 81"/>
                <a:gd name="T1" fmla="*/ 40 h 80"/>
                <a:gd name="T2" fmla="*/ 41 w 81"/>
                <a:gd name="T3" fmla="*/ 80 h 80"/>
                <a:gd name="T4" fmla="*/ 0 w 81"/>
                <a:gd name="T5" fmla="*/ 40 h 80"/>
                <a:gd name="T6" fmla="*/ 41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1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65" y="0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2" name="Oval 24"/>
            <p:cNvSpPr>
              <a:spLocks noChangeArrowheads="1"/>
            </p:cNvSpPr>
            <p:nvPr userDrawn="1"/>
          </p:nvSpPr>
          <p:spPr bwMode="auto">
            <a:xfrm>
              <a:off x="8123950" y="496343"/>
              <a:ext cx="514418" cy="5160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3" name="Freeform 27"/>
            <p:cNvSpPr>
              <a:spLocks/>
            </p:cNvSpPr>
            <p:nvPr userDrawn="1"/>
          </p:nvSpPr>
          <p:spPr bwMode="auto">
            <a:xfrm>
              <a:off x="8123950" y="4135246"/>
              <a:ext cx="514418" cy="507244"/>
            </a:xfrm>
            <a:custGeom>
              <a:avLst/>
              <a:gdLst>
                <a:gd name="T0" fmla="*/ 81 w 81"/>
                <a:gd name="T1" fmla="*/ 40 h 80"/>
                <a:gd name="T2" fmla="*/ 40 w 81"/>
                <a:gd name="T3" fmla="*/ 80 h 80"/>
                <a:gd name="T4" fmla="*/ 0 w 81"/>
                <a:gd name="T5" fmla="*/ 40 h 80"/>
                <a:gd name="T6" fmla="*/ 40 w 81"/>
                <a:gd name="T7" fmla="*/ 0 h 80"/>
                <a:gd name="T8" fmla="*/ 81 w 81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40"/>
                  </a:moveTo>
                  <a:cubicBezTo>
                    <a:pt x="81" y="61"/>
                    <a:pt x="62" y="80"/>
                    <a:pt x="40" y="80"/>
                  </a:cubicBezTo>
                  <a:cubicBezTo>
                    <a:pt x="19" y="80"/>
                    <a:pt x="0" y="61"/>
                    <a:pt x="0" y="40"/>
                  </a:cubicBezTo>
                  <a:cubicBezTo>
                    <a:pt x="0" y="18"/>
                    <a:pt x="19" y="0"/>
                    <a:pt x="40" y="0"/>
                  </a:cubicBezTo>
                  <a:cubicBezTo>
                    <a:pt x="62" y="2"/>
                    <a:pt x="81" y="18"/>
                    <a:pt x="81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4" name="Freeform: Shape 93"/>
            <p:cNvSpPr>
              <a:spLocks/>
            </p:cNvSpPr>
            <p:nvPr userDrawn="1"/>
          </p:nvSpPr>
          <p:spPr bwMode="auto">
            <a:xfrm>
              <a:off x="8717512" y="3751016"/>
              <a:ext cx="426488" cy="516542"/>
            </a:xfrm>
            <a:custGeom>
              <a:avLst/>
              <a:gdLst>
                <a:gd name="connsiteX0" fmla="*/ 271690 w 426488"/>
                <a:gd name="connsiteY0" fmla="*/ 0 h 516542"/>
                <a:gd name="connsiteX1" fmla="*/ 423330 w 426488"/>
                <a:gd name="connsiteY1" fmla="*/ 19131 h 516542"/>
                <a:gd name="connsiteX2" fmla="*/ 425798 w 426488"/>
                <a:gd name="connsiteY2" fmla="*/ 18832 h 516542"/>
                <a:gd name="connsiteX3" fmla="*/ 426488 w 426488"/>
                <a:gd name="connsiteY3" fmla="*/ 18749 h 516542"/>
                <a:gd name="connsiteX4" fmla="*/ 426488 w 426488"/>
                <a:gd name="connsiteY4" fmla="*/ 516252 h 516542"/>
                <a:gd name="connsiteX5" fmla="*/ 423330 w 426488"/>
                <a:gd name="connsiteY5" fmla="*/ 516542 h 516542"/>
                <a:gd name="connsiteX6" fmla="*/ 221143 w 426488"/>
                <a:gd name="connsiteY6" fmla="*/ 497411 h 516542"/>
                <a:gd name="connsiteX7" fmla="*/ 0 w 426488"/>
                <a:gd name="connsiteY7" fmla="*/ 242329 h 516542"/>
                <a:gd name="connsiteX8" fmla="*/ 271690 w 426488"/>
                <a:gd name="connsiteY8" fmla="*/ 0 h 51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516542">
                  <a:moveTo>
                    <a:pt x="271690" y="0"/>
                  </a:moveTo>
                  <a:cubicBezTo>
                    <a:pt x="271690" y="0"/>
                    <a:pt x="271690" y="0"/>
                    <a:pt x="423330" y="19131"/>
                  </a:cubicBezTo>
                  <a:cubicBezTo>
                    <a:pt x="423330" y="19131"/>
                    <a:pt x="423330" y="19131"/>
                    <a:pt x="425798" y="18832"/>
                  </a:cubicBezTo>
                  <a:lnTo>
                    <a:pt x="426488" y="18749"/>
                  </a:lnTo>
                  <a:lnTo>
                    <a:pt x="426488" y="516252"/>
                  </a:lnTo>
                  <a:lnTo>
                    <a:pt x="423330" y="516542"/>
                  </a:lnTo>
                  <a:cubicBezTo>
                    <a:pt x="423330" y="516542"/>
                    <a:pt x="423330" y="516542"/>
                    <a:pt x="221143" y="497411"/>
                  </a:cubicBezTo>
                  <a:cubicBezTo>
                    <a:pt x="88457" y="497411"/>
                    <a:pt x="0" y="382624"/>
                    <a:pt x="0" y="242329"/>
                  </a:cubicBezTo>
                  <a:cubicBezTo>
                    <a:pt x="0" y="108410"/>
                    <a:pt x="139004" y="0"/>
                    <a:pt x="2716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5" name="Freeform: Shape 94"/>
            <p:cNvSpPr>
              <a:spLocks/>
            </p:cNvSpPr>
            <p:nvPr userDrawn="1"/>
          </p:nvSpPr>
          <p:spPr bwMode="auto">
            <a:xfrm>
              <a:off x="8717512" y="893312"/>
              <a:ext cx="426488" cy="507244"/>
            </a:xfrm>
            <a:custGeom>
              <a:avLst/>
              <a:gdLst>
                <a:gd name="connsiteX0" fmla="*/ 423598 w 426488"/>
                <a:gd name="connsiteY0" fmla="*/ 0 h 507244"/>
                <a:gd name="connsiteX1" fmla="*/ 426488 w 426488"/>
                <a:gd name="connsiteY1" fmla="*/ 264 h 507244"/>
                <a:gd name="connsiteX2" fmla="*/ 426488 w 426488"/>
                <a:gd name="connsiteY2" fmla="*/ 494795 h 507244"/>
                <a:gd name="connsiteX3" fmla="*/ 423598 w 426488"/>
                <a:gd name="connsiteY3" fmla="*/ 494563 h 507244"/>
                <a:gd name="connsiteX4" fmla="*/ 271861 w 426488"/>
                <a:gd name="connsiteY4" fmla="*/ 507244 h 507244"/>
                <a:gd name="connsiteX5" fmla="*/ 0 w 426488"/>
                <a:gd name="connsiteY5" fmla="*/ 272644 h 507244"/>
                <a:gd name="connsiteX6" fmla="*/ 221283 w 426488"/>
                <a:gd name="connsiteY6" fmla="*/ 19022 h 507244"/>
                <a:gd name="connsiteX7" fmla="*/ 423598 w 426488"/>
                <a:gd name="connsiteY7" fmla="*/ 0 h 5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488" h="507244">
                  <a:moveTo>
                    <a:pt x="423598" y="0"/>
                  </a:moveTo>
                  <a:lnTo>
                    <a:pt x="426488" y="264"/>
                  </a:lnTo>
                  <a:lnTo>
                    <a:pt x="426488" y="494795"/>
                  </a:lnTo>
                  <a:lnTo>
                    <a:pt x="423598" y="494563"/>
                  </a:lnTo>
                  <a:cubicBezTo>
                    <a:pt x="423598" y="494563"/>
                    <a:pt x="423598" y="494563"/>
                    <a:pt x="271861" y="507244"/>
                  </a:cubicBezTo>
                  <a:cubicBezTo>
                    <a:pt x="139092" y="507244"/>
                    <a:pt x="0" y="405795"/>
                    <a:pt x="0" y="272644"/>
                  </a:cubicBezTo>
                  <a:cubicBezTo>
                    <a:pt x="0" y="133152"/>
                    <a:pt x="88513" y="19022"/>
                    <a:pt x="221283" y="19022"/>
                  </a:cubicBezTo>
                  <a:cubicBezTo>
                    <a:pt x="221283" y="19022"/>
                    <a:pt x="221283" y="19022"/>
                    <a:pt x="4235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6" name="Freeform 30"/>
            <p:cNvSpPr>
              <a:spLocks/>
            </p:cNvSpPr>
            <p:nvPr userDrawn="1"/>
          </p:nvSpPr>
          <p:spPr bwMode="auto">
            <a:xfrm>
              <a:off x="6444373" y="174358"/>
              <a:ext cx="1609216" cy="2051013"/>
            </a:xfrm>
            <a:custGeom>
              <a:avLst/>
              <a:gdLst>
                <a:gd name="T0" fmla="*/ 191 w 255"/>
                <a:gd name="T1" fmla="*/ 11 h 323"/>
                <a:gd name="T2" fmla="*/ 5 w 255"/>
                <a:gd name="T3" fmla="*/ 269 h 323"/>
                <a:gd name="T4" fmla="*/ 32 w 255"/>
                <a:gd name="T5" fmla="*/ 317 h 323"/>
                <a:gd name="T6" fmla="*/ 81 w 255"/>
                <a:gd name="T7" fmla="*/ 290 h 323"/>
                <a:gd name="T8" fmla="*/ 231 w 255"/>
                <a:gd name="T9" fmla="*/ 78 h 323"/>
                <a:gd name="T10" fmla="*/ 242 w 255"/>
                <a:gd name="T11" fmla="*/ 24 h 323"/>
                <a:gd name="T12" fmla="*/ 191 w 255"/>
                <a:gd name="T13" fmla="*/ 1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23">
                  <a:moveTo>
                    <a:pt x="191" y="11"/>
                  </a:moveTo>
                  <a:cubicBezTo>
                    <a:pt x="99" y="70"/>
                    <a:pt x="32" y="161"/>
                    <a:pt x="5" y="269"/>
                  </a:cubicBezTo>
                  <a:cubicBezTo>
                    <a:pt x="0" y="290"/>
                    <a:pt x="13" y="312"/>
                    <a:pt x="32" y="317"/>
                  </a:cubicBezTo>
                  <a:cubicBezTo>
                    <a:pt x="54" y="323"/>
                    <a:pt x="75" y="309"/>
                    <a:pt x="81" y="290"/>
                  </a:cubicBezTo>
                  <a:cubicBezTo>
                    <a:pt x="102" y="204"/>
                    <a:pt x="156" y="129"/>
                    <a:pt x="231" y="78"/>
                  </a:cubicBezTo>
                  <a:cubicBezTo>
                    <a:pt x="250" y="67"/>
                    <a:pt x="255" y="43"/>
                    <a:pt x="242" y="24"/>
                  </a:cubicBezTo>
                  <a:cubicBezTo>
                    <a:pt x="234" y="5"/>
                    <a:pt x="210" y="0"/>
                    <a:pt x="191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7" name="Freeform 31"/>
            <p:cNvSpPr>
              <a:spLocks/>
            </p:cNvSpPr>
            <p:nvPr userDrawn="1"/>
          </p:nvSpPr>
          <p:spPr bwMode="auto">
            <a:xfrm>
              <a:off x="6461956" y="2935513"/>
              <a:ext cx="1591633" cy="2046600"/>
            </a:xfrm>
            <a:custGeom>
              <a:avLst/>
              <a:gdLst>
                <a:gd name="T0" fmla="*/ 32 w 252"/>
                <a:gd name="T1" fmla="*/ 6 h 323"/>
                <a:gd name="T2" fmla="*/ 5 w 252"/>
                <a:gd name="T3" fmla="*/ 54 h 323"/>
                <a:gd name="T4" fmla="*/ 188 w 252"/>
                <a:gd name="T5" fmla="*/ 312 h 323"/>
                <a:gd name="T6" fmla="*/ 242 w 252"/>
                <a:gd name="T7" fmla="*/ 301 h 323"/>
                <a:gd name="T8" fmla="*/ 231 w 252"/>
                <a:gd name="T9" fmla="*/ 248 h 323"/>
                <a:gd name="T10" fmla="*/ 80 w 252"/>
                <a:gd name="T11" fmla="*/ 38 h 323"/>
                <a:gd name="T12" fmla="*/ 32 w 252"/>
                <a:gd name="T13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23">
                  <a:moveTo>
                    <a:pt x="32" y="6"/>
                  </a:moveTo>
                  <a:cubicBezTo>
                    <a:pt x="10" y="11"/>
                    <a:pt x="0" y="33"/>
                    <a:pt x="5" y="54"/>
                  </a:cubicBezTo>
                  <a:cubicBezTo>
                    <a:pt x="32" y="159"/>
                    <a:pt x="96" y="250"/>
                    <a:pt x="188" y="312"/>
                  </a:cubicBezTo>
                  <a:cubicBezTo>
                    <a:pt x="207" y="323"/>
                    <a:pt x="231" y="320"/>
                    <a:pt x="242" y="301"/>
                  </a:cubicBezTo>
                  <a:cubicBezTo>
                    <a:pt x="252" y="283"/>
                    <a:pt x="250" y="258"/>
                    <a:pt x="231" y="248"/>
                  </a:cubicBezTo>
                  <a:cubicBezTo>
                    <a:pt x="156" y="199"/>
                    <a:pt x="102" y="124"/>
                    <a:pt x="80" y="38"/>
                  </a:cubicBezTo>
                  <a:cubicBezTo>
                    <a:pt x="72" y="11"/>
                    <a:pt x="51" y="0"/>
                    <a:pt x="3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8" name="Freeform: Shape 97"/>
            <p:cNvSpPr>
              <a:spLocks/>
            </p:cNvSpPr>
            <p:nvPr userDrawn="1"/>
          </p:nvSpPr>
          <p:spPr bwMode="auto">
            <a:xfrm>
              <a:off x="8717512" y="0"/>
              <a:ext cx="426488" cy="306686"/>
            </a:xfrm>
            <a:custGeom>
              <a:avLst/>
              <a:gdLst>
                <a:gd name="connsiteX0" fmla="*/ 9952 w 426488"/>
                <a:gd name="connsiteY0" fmla="*/ 0 h 306686"/>
                <a:gd name="connsiteX1" fmla="*/ 426488 w 426488"/>
                <a:gd name="connsiteY1" fmla="*/ 0 h 306686"/>
                <a:gd name="connsiteX2" fmla="*/ 426488 w 426488"/>
                <a:gd name="connsiteY2" fmla="*/ 306686 h 306686"/>
                <a:gd name="connsiteX3" fmla="*/ 423330 w 426488"/>
                <a:gd name="connsiteY3" fmla="*/ 306686 h 306686"/>
                <a:gd name="connsiteX4" fmla="*/ 271690 w 426488"/>
                <a:gd name="connsiteY4" fmla="*/ 306686 h 306686"/>
                <a:gd name="connsiteX5" fmla="*/ 259053 w 426488"/>
                <a:gd name="connsiteY5" fmla="*/ 306686 h 306686"/>
                <a:gd name="connsiteX6" fmla="*/ 0 w 426488"/>
                <a:gd name="connsiteY6" fmla="*/ 53064 h 30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488" h="306686">
                  <a:moveTo>
                    <a:pt x="9952" y="0"/>
                  </a:moveTo>
                  <a:lnTo>
                    <a:pt x="426488" y="0"/>
                  </a:lnTo>
                  <a:lnTo>
                    <a:pt x="426488" y="306686"/>
                  </a:lnTo>
                  <a:lnTo>
                    <a:pt x="423330" y="306686"/>
                  </a:lnTo>
                  <a:cubicBezTo>
                    <a:pt x="423330" y="306686"/>
                    <a:pt x="423330" y="306686"/>
                    <a:pt x="271690" y="306686"/>
                  </a:cubicBezTo>
                  <a:cubicBezTo>
                    <a:pt x="271690" y="306686"/>
                    <a:pt x="271690" y="306686"/>
                    <a:pt x="259053" y="306686"/>
                  </a:cubicBezTo>
                  <a:cubicBezTo>
                    <a:pt x="120049" y="306686"/>
                    <a:pt x="0" y="192556"/>
                    <a:pt x="0" y="530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99" name="Freeform: Shape 98"/>
            <p:cNvSpPr>
              <a:spLocks/>
            </p:cNvSpPr>
            <p:nvPr userDrawn="1"/>
          </p:nvSpPr>
          <p:spPr bwMode="auto">
            <a:xfrm>
              <a:off x="8717512" y="4832147"/>
              <a:ext cx="426488" cy="311352"/>
            </a:xfrm>
            <a:custGeom>
              <a:avLst/>
              <a:gdLst>
                <a:gd name="connsiteX0" fmla="*/ 259053 w 426488"/>
                <a:gd name="connsiteY0" fmla="*/ 0 h 311352"/>
                <a:gd name="connsiteX1" fmla="*/ 271690 w 426488"/>
                <a:gd name="connsiteY1" fmla="*/ 0 h 311352"/>
                <a:gd name="connsiteX2" fmla="*/ 423330 w 426488"/>
                <a:gd name="connsiteY2" fmla="*/ 0 h 311352"/>
                <a:gd name="connsiteX3" fmla="*/ 425798 w 426488"/>
                <a:gd name="connsiteY3" fmla="*/ 0 h 311352"/>
                <a:gd name="connsiteX4" fmla="*/ 426488 w 426488"/>
                <a:gd name="connsiteY4" fmla="*/ 0 h 311352"/>
                <a:gd name="connsiteX5" fmla="*/ 426488 w 426488"/>
                <a:gd name="connsiteY5" fmla="*/ 311352 h 311352"/>
                <a:gd name="connsiteX6" fmla="*/ 10728 w 426488"/>
                <a:gd name="connsiteY6" fmla="*/ 311352 h 311352"/>
                <a:gd name="connsiteX7" fmla="*/ 0 w 426488"/>
                <a:gd name="connsiteY7" fmla="*/ 253622 h 311352"/>
                <a:gd name="connsiteX8" fmla="*/ 259053 w 426488"/>
                <a:gd name="connsiteY8" fmla="*/ 0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488" h="311352">
                  <a:moveTo>
                    <a:pt x="259053" y="0"/>
                  </a:moveTo>
                  <a:cubicBezTo>
                    <a:pt x="259053" y="0"/>
                    <a:pt x="259053" y="0"/>
                    <a:pt x="271690" y="0"/>
                  </a:cubicBezTo>
                  <a:cubicBezTo>
                    <a:pt x="271690" y="0"/>
                    <a:pt x="271690" y="0"/>
                    <a:pt x="423330" y="0"/>
                  </a:cubicBezTo>
                  <a:cubicBezTo>
                    <a:pt x="423330" y="0"/>
                    <a:pt x="423330" y="0"/>
                    <a:pt x="425798" y="0"/>
                  </a:cubicBezTo>
                  <a:lnTo>
                    <a:pt x="426488" y="0"/>
                  </a:lnTo>
                  <a:lnTo>
                    <a:pt x="426488" y="311352"/>
                  </a:lnTo>
                  <a:lnTo>
                    <a:pt x="10728" y="311352"/>
                  </a:lnTo>
                  <a:lnTo>
                    <a:pt x="0" y="253622"/>
                  </a:lnTo>
                  <a:cubicBezTo>
                    <a:pt x="0" y="120471"/>
                    <a:pt x="120049" y="0"/>
                    <a:pt x="2590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0" name="Freeform 36"/>
            <p:cNvSpPr>
              <a:spLocks/>
            </p:cNvSpPr>
            <p:nvPr userDrawn="1"/>
          </p:nvSpPr>
          <p:spPr bwMode="auto">
            <a:xfrm>
              <a:off x="7583150" y="1568161"/>
              <a:ext cx="611160" cy="666023"/>
            </a:xfrm>
            <a:custGeom>
              <a:avLst/>
              <a:gdLst>
                <a:gd name="T0" fmla="*/ 75 w 97"/>
                <a:gd name="T1" fmla="*/ 14 h 105"/>
                <a:gd name="T2" fmla="*/ 22 w 97"/>
                <a:gd name="T3" fmla="*/ 25 h 105"/>
                <a:gd name="T4" fmla="*/ 11 w 97"/>
                <a:gd name="T5" fmla="*/ 43 h 105"/>
                <a:gd name="T6" fmla="*/ 27 w 97"/>
                <a:gd name="T7" fmla="*/ 94 h 105"/>
                <a:gd name="T8" fmla="*/ 81 w 97"/>
                <a:gd name="T9" fmla="*/ 78 h 105"/>
                <a:gd name="T10" fmla="*/ 86 w 97"/>
                <a:gd name="T11" fmla="*/ 68 h 105"/>
                <a:gd name="T12" fmla="*/ 75 w 97"/>
                <a:gd name="T13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05">
                  <a:moveTo>
                    <a:pt x="75" y="14"/>
                  </a:moveTo>
                  <a:cubicBezTo>
                    <a:pt x="57" y="0"/>
                    <a:pt x="32" y="6"/>
                    <a:pt x="22" y="25"/>
                  </a:cubicBezTo>
                  <a:cubicBezTo>
                    <a:pt x="22" y="27"/>
                    <a:pt x="11" y="43"/>
                    <a:pt x="11" y="43"/>
                  </a:cubicBezTo>
                  <a:cubicBezTo>
                    <a:pt x="0" y="62"/>
                    <a:pt x="8" y="84"/>
                    <a:pt x="27" y="94"/>
                  </a:cubicBezTo>
                  <a:cubicBezTo>
                    <a:pt x="46" y="105"/>
                    <a:pt x="70" y="97"/>
                    <a:pt x="81" y="7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97" y="49"/>
                    <a:pt x="94" y="25"/>
                    <a:pt x="75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Freeform 38"/>
            <p:cNvSpPr>
              <a:spLocks/>
            </p:cNvSpPr>
            <p:nvPr userDrawn="1"/>
          </p:nvSpPr>
          <p:spPr bwMode="auto">
            <a:xfrm>
              <a:off x="7618315" y="2935513"/>
              <a:ext cx="575980" cy="635158"/>
            </a:xfrm>
            <a:custGeom>
              <a:avLst/>
              <a:gdLst>
                <a:gd name="T0" fmla="*/ 83 w 91"/>
                <a:gd name="T1" fmla="*/ 38 h 100"/>
                <a:gd name="T2" fmla="*/ 75 w 91"/>
                <a:gd name="T3" fmla="*/ 25 h 100"/>
                <a:gd name="T4" fmla="*/ 24 w 91"/>
                <a:gd name="T5" fmla="*/ 8 h 100"/>
                <a:gd name="T6" fmla="*/ 8 w 91"/>
                <a:gd name="T7" fmla="*/ 62 h 100"/>
                <a:gd name="T8" fmla="*/ 16 w 91"/>
                <a:gd name="T9" fmla="*/ 76 h 100"/>
                <a:gd name="T10" fmla="*/ 67 w 91"/>
                <a:gd name="T11" fmla="*/ 92 h 100"/>
                <a:gd name="T12" fmla="*/ 83 w 91"/>
                <a:gd name="T1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00">
                  <a:moveTo>
                    <a:pt x="83" y="38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64" y="6"/>
                    <a:pt x="43" y="0"/>
                    <a:pt x="24" y="8"/>
                  </a:cubicBezTo>
                  <a:cubicBezTo>
                    <a:pt x="5" y="19"/>
                    <a:pt x="0" y="43"/>
                    <a:pt x="8" y="62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6" y="94"/>
                    <a:pt x="48" y="100"/>
                    <a:pt x="67" y="92"/>
                  </a:cubicBezTo>
                  <a:cubicBezTo>
                    <a:pt x="86" y="81"/>
                    <a:pt x="91" y="57"/>
                    <a:pt x="83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pic>
        <p:nvPicPr>
          <p:cNvPr id="103" name="Picture 2" descr="P:\Projekte\RAMPF\_corporate\_LOGO\rampf-logo-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80" y="2201931"/>
            <a:ext cx="2352394" cy="6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276548" y="1704975"/>
            <a:ext cx="4388695" cy="1695450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2pPr>
            <a:lvl3pPr marL="0" indent="0">
              <a:buClr>
                <a:schemeClr val="tx1"/>
              </a:buClr>
              <a:buNone/>
              <a:defRPr sz="2400" b="1">
                <a:solidFill>
                  <a:schemeClr val="accent2"/>
                </a:solidFill>
              </a:defRPr>
            </a:lvl3pPr>
            <a:lvl4pPr marL="0" indent="0">
              <a:buClr>
                <a:schemeClr val="tx1"/>
              </a:buClr>
              <a:buNone/>
              <a:defRPr sz="2400" b="1">
                <a:solidFill>
                  <a:schemeClr val="accent2"/>
                </a:solidFill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accent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6pPr>
            <a:lvl7pPr marL="0" indent="0">
              <a:buNone/>
              <a:defRPr sz="2400" b="1">
                <a:solidFill>
                  <a:schemeClr val="accent2"/>
                </a:solidFill>
              </a:defRPr>
            </a:lvl7pPr>
            <a:lvl8pPr marL="0" indent="0">
              <a:buNone/>
              <a:defRPr sz="2400" b="1">
                <a:solidFill>
                  <a:schemeClr val="accent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65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67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135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127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79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1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5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149" cy="435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23850" y="1347788"/>
            <a:ext cx="7343775" cy="331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2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472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23850" y="1347788"/>
            <a:ext cx="4178300" cy="3132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643438" y="1347788"/>
            <a:ext cx="4178300" cy="3132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500081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133" y="1347789"/>
            <a:ext cx="2016046" cy="3132000"/>
          </a:xfrm>
          <a:prstGeom prst="rect">
            <a:avLst/>
          </a:prstGeom>
          <a:solidFill>
            <a:schemeClr val="accent3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808035" y="1347789"/>
            <a:ext cx="2016046" cy="3132000"/>
          </a:xfrm>
          <a:prstGeom prst="rect">
            <a:avLst/>
          </a:prstGeom>
          <a:solidFill>
            <a:schemeClr val="accent6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46690" y="1347789"/>
            <a:ext cx="2016046" cy="3132000"/>
          </a:xfrm>
          <a:prstGeom prst="rect">
            <a:avLst/>
          </a:prstGeom>
          <a:solidFill>
            <a:schemeClr val="accent5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485345" y="1347789"/>
            <a:ext cx="2016046" cy="3132000"/>
          </a:xfrm>
          <a:prstGeom prst="rect">
            <a:avLst/>
          </a:prstGeom>
          <a:solidFill>
            <a:schemeClr val="accent4"/>
          </a:solidFill>
        </p:spPr>
        <p:txBody>
          <a:bodyPr lIns="72000" tIns="1224000" rIns="10800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396156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2557368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4718713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6880058" y="1419622"/>
            <a:ext cx="1872000" cy="1042988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849" y="3889609"/>
            <a:ext cx="7343776" cy="770400"/>
          </a:xfrm>
          <a:prstGeom prst="rect">
            <a:avLst/>
          </a:prstGeom>
          <a:solidFill>
            <a:schemeClr val="accent6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 b="0">
                <a:solidFill>
                  <a:schemeClr val="bg2"/>
                </a:solidFill>
              </a:defRPr>
            </a:lvl6pPr>
            <a:lvl7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7pPr>
            <a:lvl8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8pPr>
            <a:lvl9pPr marL="180975" indent="-180975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3849" y="1347789"/>
            <a:ext cx="7343776" cy="770400"/>
          </a:xfrm>
          <a:prstGeom prst="rect">
            <a:avLst/>
          </a:prstGeom>
          <a:solidFill>
            <a:schemeClr val="accent3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8"/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23849" y="2195062"/>
            <a:ext cx="7343776" cy="770400"/>
          </a:xfrm>
          <a:prstGeom prst="rect">
            <a:avLst/>
          </a:prstGeom>
          <a:solidFill>
            <a:schemeClr val="accent4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3849" y="3042335"/>
            <a:ext cx="7343776" cy="770400"/>
          </a:xfrm>
          <a:prstGeom prst="rect">
            <a:avLst/>
          </a:prstGeom>
          <a:solidFill>
            <a:schemeClr val="accent5"/>
          </a:solidFill>
        </p:spPr>
        <p:txBody>
          <a:bodyPr lIns="1728000" tIns="72000" rIns="108000" bIns="7200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defRPr sz="1200">
                <a:solidFill>
                  <a:schemeClr val="tx1"/>
                </a:solidFill>
              </a:defRPr>
            </a:lvl2pPr>
            <a:lvl3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3pPr>
            <a:lvl4pPr marL="180000" indent="-18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 marL="358775" marR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 b="0">
                <a:solidFill>
                  <a:schemeClr val="bg2"/>
                </a:solidFill>
              </a:defRPr>
            </a:lvl6pPr>
            <a:lvl7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lnSpc>
                <a:spcPct val="90000"/>
              </a:lnSpc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24000" y="339875"/>
            <a:ext cx="8496150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96156" y="2267062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396156" y="3114335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396156" y="3961609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396156" y="1419789"/>
            <a:ext cx="1512000" cy="6264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"/>
          <p:cNvSpPr/>
          <p:nvPr userDrawn="1"/>
        </p:nvSpPr>
        <p:spPr bwMode="gray">
          <a:xfrm>
            <a:off x="6048374" y="0"/>
            <a:ext cx="309562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6119814" y="0"/>
            <a:ext cx="3024186" cy="51435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DE" sz="1400" b="1" cap="all" baseline="0" dirty="0" err="1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0"/>
          </p:nvPr>
        </p:nvSpPr>
        <p:spPr bwMode="gray">
          <a:xfrm>
            <a:off x="6119813" y="1"/>
            <a:ext cx="3024187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itle 51"/>
          <p:cNvSpPr>
            <a:spLocks noGrp="1"/>
          </p:cNvSpPr>
          <p:nvPr>
            <p:ph type="title" hasCustomPrompt="1"/>
          </p:nvPr>
        </p:nvSpPr>
        <p:spPr>
          <a:xfrm>
            <a:off x="324001" y="339874"/>
            <a:ext cx="5724373" cy="43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19" name="ClipArt-Platzhalter 46"/>
          <p:cNvSpPr>
            <a:spLocks noGrp="1"/>
          </p:cNvSpPr>
          <p:nvPr>
            <p:ph type="clipArt" sz="quarter" idx="23" hasCustomPrompt="1"/>
          </p:nvPr>
        </p:nvSpPr>
        <p:spPr>
          <a:xfrm>
            <a:off x="8701200" y="4694400"/>
            <a:ext cx="240263" cy="240263"/>
          </a:xfrm>
          <a:custGeom>
            <a:avLst/>
            <a:gdLst/>
            <a:ahLst/>
            <a:cxnLst/>
            <a:rect l="l" t="t" r="r" b="b"/>
            <a:pathLst>
              <a:path w="1885517" h="1885516">
                <a:moveTo>
                  <a:pt x="882332" y="1714003"/>
                </a:moveTo>
                <a:cubicBezTo>
                  <a:pt x="885005" y="1714003"/>
                  <a:pt x="887678" y="1714003"/>
                  <a:pt x="890351" y="1715343"/>
                </a:cubicBezTo>
                <a:cubicBezTo>
                  <a:pt x="890364" y="1715343"/>
                  <a:pt x="891166" y="1715365"/>
                  <a:pt x="942475" y="1716683"/>
                </a:cubicBezTo>
                <a:cubicBezTo>
                  <a:pt x="942488" y="1716683"/>
                  <a:pt x="943309" y="1716662"/>
                  <a:pt x="994599" y="1715343"/>
                </a:cubicBezTo>
                <a:cubicBezTo>
                  <a:pt x="997272" y="1714003"/>
                  <a:pt x="999945" y="1714003"/>
                  <a:pt x="1002618" y="1714003"/>
                </a:cubicBezTo>
                <a:cubicBezTo>
                  <a:pt x="1049396" y="1714003"/>
                  <a:pt x="1086818" y="1751522"/>
                  <a:pt x="1086818" y="1798420"/>
                </a:cubicBezTo>
                <a:cubicBezTo>
                  <a:pt x="1086818" y="1843978"/>
                  <a:pt x="1050732" y="1881496"/>
                  <a:pt x="1006627" y="1882836"/>
                </a:cubicBezTo>
                <a:cubicBezTo>
                  <a:pt x="1007964" y="1884176"/>
                  <a:pt x="1007964" y="1884176"/>
                  <a:pt x="942475" y="1885516"/>
                </a:cubicBezTo>
                <a:cubicBezTo>
                  <a:pt x="942458" y="1885516"/>
                  <a:pt x="941413" y="1885494"/>
                  <a:pt x="876986" y="1884176"/>
                </a:cubicBezTo>
                <a:cubicBezTo>
                  <a:pt x="834218" y="1881496"/>
                  <a:pt x="798132" y="1843978"/>
                  <a:pt x="798132" y="1798420"/>
                </a:cubicBezTo>
                <a:cubicBezTo>
                  <a:pt x="798132" y="1751522"/>
                  <a:pt x="835554" y="1714003"/>
                  <a:pt x="882332" y="1714003"/>
                </a:cubicBezTo>
                <a:close/>
                <a:moveTo>
                  <a:pt x="1206821" y="1675511"/>
                </a:moveTo>
                <a:cubicBezTo>
                  <a:pt x="1253714" y="1675511"/>
                  <a:pt x="1291729" y="1713145"/>
                  <a:pt x="1291729" y="1759570"/>
                </a:cubicBezTo>
                <a:cubicBezTo>
                  <a:pt x="1291729" y="1805995"/>
                  <a:pt x="1253714" y="1843629"/>
                  <a:pt x="1206821" y="1843629"/>
                </a:cubicBezTo>
                <a:cubicBezTo>
                  <a:pt x="1159928" y="1843629"/>
                  <a:pt x="1121913" y="1805995"/>
                  <a:pt x="1121913" y="1759570"/>
                </a:cubicBezTo>
                <a:cubicBezTo>
                  <a:pt x="1121913" y="1713145"/>
                  <a:pt x="1159928" y="1675511"/>
                  <a:pt x="1206821" y="1675511"/>
                </a:cubicBezTo>
                <a:close/>
                <a:moveTo>
                  <a:pt x="678696" y="1675511"/>
                </a:moveTo>
                <a:cubicBezTo>
                  <a:pt x="725589" y="1675511"/>
                  <a:pt x="763604" y="1713526"/>
                  <a:pt x="763604" y="1760419"/>
                </a:cubicBezTo>
                <a:cubicBezTo>
                  <a:pt x="763604" y="1807312"/>
                  <a:pt x="725589" y="1845327"/>
                  <a:pt x="678696" y="1845327"/>
                </a:cubicBezTo>
                <a:cubicBezTo>
                  <a:pt x="631803" y="1845327"/>
                  <a:pt x="593788" y="1807312"/>
                  <a:pt x="593788" y="1760419"/>
                </a:cubicBezTo>
                <a:cubicBezTo>
                  <a:pt x="593788" y="1713526"/>
                  <a:pt x="631803" y="1675511"/>
                  <a:pt x="678696" y="1675511"/>
                </a:cubicBezTo>
                <a:close/>
                <a:moveTo>
                  <a:pt x="1206821" y="1476261"/>
                </a:moveTo>
                <a:cubicBezTo>
                  <a:pt x="1253714" y="1476261"/>
                  <a:pt x="1291729" y="1514276"/>
                  <a:pt x="1291729" y="1561169"/>
                </a:cubicBezTo>
                <a:cubicBezTo>
                  <a:pt x="1291729" y="1608062"/>
                  <a:pt x="1253714" y="1646077"/>
                  <a:pt x="1206821" y="1646077"/>
                </a:cubicBezTo>
                <a:cubicBezTo>
                  <a:pt x="1159928" y="1646077"/>
                  <a:pt x="1121913" y="1608062"/>
                  <a:pt x="1121913" y="1561169"/>
                </a:cubicBezTo>
                <a:cubicBezTo>
                  <a:pt x="1121913" y="1514276"/>
                  <a:pt x="1159928" y="1476261"/>
                  <a:pt x="1206821" y="1476261"/>
                </a:cubicBezTo>
                <a:close/>
                <a:moveTo>
                  <a:pt x="678696" y="1476261"/>
                </a:moveTo>
                <a:cubicBezTo>
                  <a:pt x="725589" y="1476261"/>
                  <a:pt x="763604" y="1514276"/>
                  <a:pt x="763604" y="1561169"/>
                </a:cubicBezTo>
                <a:cubicBezTo>
                  <a:pt x="763604" y="1608062"/>
                  <a:pt x="725589" y="1646077"/>
                  <a:pt x="678696" y="1646077"/>
                </a:cubicBezTo>
                <a:cubicBezTo>
                  <a:pt x="631803" y="1646077"/>
                  <a:pt x="593788" y="1608062"/>
                  <a:pt x="593788" y="1561169"/>
                </a:cubicBezTo>
                <a:cubicBezTo>
                  <a:pt x="593788" y="1514276"/>
                  <a:pt x="631803" y="1476261"/>
                  <a:pt x="678696" y="1476261"/>
                </a:cubicBezTo>
                <a:close/>
                <a:moveTo>
                  <a:pt x="892972" y="1340824"/>
                </a:moveTo>
                <a:cubicBezTo>
                  <a:pt x="892998" y="1340826"/>
                  <a:pt x="894114" y="1340917"/>
                  <a:pt x="942475" y="1344843"/>
                </a:cubicBezTo>
                <a:cubicBezTo>
                  <a:pt x="942496" y="1344841"/>
                  <a:pt x="943489" y="1344760"/>
                  <a:pt x="991979" y="1340824"/>
                </a:cubicBezTo>
                <a:cubicBezTo>
                  <a:pt x="1038807" y="1338145"/>
                  <a:pt x="1084297" y="1372972"/>
                  <a:pt x="1086973" y="1419855"/>
                </a:cubicBezTo>
                <a:cubicBezTo>
                  <a:pt x="1089649" y="1466738"/>
                  <a:pt x="1058876" y="1506924"/>
                  <a:pt x="1012048" y="1509603"/>
                </a:cubicBezTo>
                <a:cubicBezTo>
                  <a:pt x="1012025" y="1509603"/>
                  <a:pt x="1010776" y="1509677"/>
                  <a:pt x="942475" y="1513621"/>
                </a:cubicBezTo>
                <a:cubicBezTo>
                  <a:pt x="942454" y="1513621"/>
                  <a:pt x="941259" y="1513551"/>
                  <a:pt x="872903" y="1509603"/>
                </a:cubicBezTo>
                <a:cubicBezTo>
                  <a:pt x="826075" y="1506924"/>
                  <a:pt x="795302" y="1466738"/>
                  <a:pt x="797978" y="1419855"/>
                </a:cubicBezTo>
                <a:cubicBezTo>
                  <a:pt x="800654" y="1372972"/>
                  <a:pt x="846144" y="1338145"/>
                  <a:pt x="892972" y="1340824"/>
                </a:cubicBezTo>
                <a:close/>
                <a:moveTo>
                  <a:pt x="1206821" y="1266256"/>
                </a:moveTo>
                <a:cubicBezTo>
                  <a:pt x="1253714" y="1266256"/>
                  <a:pt x="1291729" y="1303890"/>
                  <a:pt x="1291729" y="1350315"/>
                </a:cubicBezTo>
                <a:cubicBezTo>
                  <a:pt x="1291729" y="1396740"/>
                  <a:pt x="1253714" y="1434374"/>
                  <a:pt x="1206821" y="1434374"/>
                </a:cubicBezTo>
                <a:cubicBezTo>
                  <a:pt x="1159928" y="1434374"/>
                  <a:pt x="1121913" y="1396740"/>
                  <a:pt x="1121913" y="1350315"/>
                </a:cubicBezTo>
                <a:cubicBezTo>
                  <a:pt x="1121913" y="1303890"/>
                  <a:pt x="1159928" y="1266256"/>
                  <a:pt x="1206821" y="1266256"/>
                </a:cubicBezTo>
                <a:close/>
                <a:moveTo>
                  <a:pt x="678696" y="1266256"/>
                </a:moveTo>
                <a:cubicBezTo>
                  <a:pt x="725589" y="1266256"/>
                  <a:pt x="763604" y="1303890"/>
                  <a:pt x="763604" y="1350315"/>
                </a:cubicBezTo>
                <a:cubicBezTo>
                  <a:pt x="763604" y="1396740"/>
                  <a:pt x="725589" y="1434374"/>
                  <a:pt x="678696" y="1434374"/>
                </a:cubicBezTo>
                <a:cubicBezTo>
                  <a:pt x="631803" y="1434374"/>
                  <a:pt x="593788" y="1396740"/>
                  <a:pt x="593788" y="1350315"/>
                </a:cubicBezTo>
                <a:cubicBezTo>
                  <a:pt x="593788" y="1303890"/>
                  <a:pt x="631803" y="1266256"/>
                  <a:pt x="678696" y="1266256"/>
                </a:cubicBezTo>
                <a:close/>
                <a:moveTo>
                  <a:pt x="1365068" y="1074224"/>
                </a:moveTo>
                <a:cubicBezTo>
                  <a:pt x="1386433" y="1070377"/>
                  <a:pt x="1409133" y="1074726"/>
                  <a:pt x="1427827" y="1088105"/>
                </a:cubicBezTo>
                <a:cubicBezTo>
                  <a:pt x="1463881" y="1113526"/>
                  <a:pt x="1474563" y="1163030"/>
                  <a:pt x="1451863" y="1200492"/>
                </a:cubicBezTo>
                <a:cubicBezTo>
                  <a:pt x="1451857" y="1200503"/>
                  <a:pt x="1451599" y="1200991"/>
                  <a:pt x="1439845" y="1223237"/>
                </a:cubicBezTo>
                <a:cubicBezTo>
                  <a:pt x="1418480" y="1264713"/>
                  <a:pt x="1365068" y="1282106"/>
                  <a:pt x="1325009" y="1260699"/>
                </a:cubicBezTo>
                <a:cubicBezTo>
                  <a:pt x="1283615" y="1237954"/>
                  <a:pt x="1266256" y="1189788"/>
                  <a:pt x="1288956" y="1148312"/>
                </a:cubicBezTo>
                <a:cubicBezTo>
                  <a:pt x="1288985" y="1148258"/>
                  <a:pt x="1307652" y="1113523"/>
                  <a:pt x="1310321" y="1109512"/>
                </a:cubicBezTo>
                <a:cubicBezTo>
                  <a:pt x="1323674" y="1090112"/>
                  <a:pt x="1343704" y="1078070"/>
                  <a:pt x="1365068" y="1074224"/>
                </a:cubicBezTo>
                <a:close/>
                <a:moveTo>
                  <a:pt x="122994" y="1074142"/>
                </a:moveTo>
                <a:cubicBezTo>
                  <a:pt x="155851" y="1078718"/>
                  <a:pt x="184193" y="1102285"/>
                  <a:pt x="192219" y="1136382"/>
                </a:cubicBezTo>
                <a:cubicBezTo>
                  <a:pt x="240376" y="1323583"/>
                  <a:pt x="356755" y="1485377"/>
                  <a:pt x="519953" y="1591012"/>
                </a:cubicBezTo>
                <a:cubicBezTo>
                  <a:pt x="558746" y="1616418"/>
                  <a:pt x="569448" y="1668566"/>
                  <a:pt x="544032" y="1707344"/>
                </a:cubicBezTo>
                <a:cubicBezTo>
                  <a:pt x="518616" y="1747458"/>
                  <a:pt x="466446" y="1758155"/>
                  <a:pt x="427653" y="1732749"/>
                </a:cubicBezTo>
                <a:cubicBezTo>
                  <a:pt x="229675" y="1603046"/>
                  <a:pt x="87880" y="1406486"/>
                  <a:pt x="29021" y="1177834"/>
                </a:cubicBezTo>
                <a:cubicBezTo>
                  <a:pt x="16982" y="1133708"/>
                  <a:pt x="45073" y="1086908"/>
                  <a:pt x="89217" y="1076210"/>
                </a:cubicBezTo>
                <a:cubicBezTo>
                  <a:pt x="100588" y="1073202"/>
                  <a:pt x="112042" y="1072617"/>
                  <a:pt x="122994" y="1074142"/>
                </a:cubicBezTo>
                <a:close/>
                <a:moveTo>
                  <a:pt x="498356" y="1073095"/>
                </a:moveTo>
                <a:cubicBezTo>
                  <a:pt x="530756" y="1069708"/>
                  <a:pt x="562591" y="1084760"/>
                  <a:pt x="578634" y="1114864"/>
                </a:cubicBezTo>
                <a:cubicBezTo>
                  <a:pt x="578656" y="1114906"/>
                  <a:pt x="596014" y="1148311"/>
                  <a:pt x="596014" y="1146974"/>
                </a:cubicBezTo>
                <a:cubicBezTo>
                  <a:pt x="614731" y="1187112"/>
                  <a:pt x="601362" y="1239292"/>
                  <a:pt x="561254" y="1260699"/>
                </a:cubicBezTo>
                <a:cubicBezTo>
                  <a:pt x="519810" y="1282106"/>
                  <a:pt x="470343" y="1268727"/>
                  <a:pt x="447616" y="1228589"/>
                </a:cubicBezTo>
                <a:cubicBezTo>
                  <a:pt x="447595" y="1228545"/>
                  <a:pt x="431573" y="1195141"/>
                  <a:pt x="431573" y="1196478"/>
                </a:cubicBezTo>
                <a:cubicBezTo>
                  <a:pt x="411519" y="1156340"/>
                  <a:pt x="426225" y="1104160"/>
                  <a:pt x="466333" y="1082753"/>
                </a:cubicBezTo>
                <a:cubicBezTo>
                  <a:pt x="476694" y="1077401"/>
                  <a:pt x="487556" y="1074224"/>
                  <a:pt x="498356" y="1073095"/>
                </a:cubicBezTo>
                <a:close/>
                <a:moveTo>
                  <a:pt x="1762184" y="1071311"/>
                </a:moveTo>
                <a:cubicBezTo>
                  <a:pt x="1773028" y="1069786"/>
                  <a:pt x="1784394" y="1070371"/>
                  <a:pt x="1795761" y="1073380"/>
                </a:cubicBezTo>
                <a:cubicBezTo>
                  <a:pt x="1841225" y="1084076"/>
                  <a:pt x="1867969" y="1130873"/>
                  <a:pt x="1857271" y="1174996"/>
                </a:cubicBezTo>
                <a:cubicBezTo>
                  <a:pt x="1798435" y="1404968"/>
                  <a:pt x="1656692" y="1602852"/>
                  <a:pt x="1456114" y="1732546"/>
                </a:cubicBezTo>
                <a:cubicBezTo>
                  <a:pt x="1417335" y="1759287"/>
                  <a:pt x="1365184" y="1747254"/>
                  <a:pt x="1339778" y="1708479"/>
                </a:cubicBezTo>
                <a:cubicBezTo>
                  <a:pt x="1314371" y="1669705"/>
                  <a:pt x="1325069" y="1617560"/>
                  <a:pt x="1363847" y="1592156"/>
                </a:cubicBezTo>
                <a:cubicBezTo>
                  <a:pt x="1528322" y="1485192"/>
                  <a:pt x="1644658" y="1322071"/>
                  <a:pt x="1692797" y="1133547"/>
                </a:cubicBezTo>
                <a:cubicBezTo>
                  <a:pt x="1701823" y="1099452"/>
                  <a:pt x="1729653" y="1075887"/>
                  <a:pt x="1762184" y="1071311"/>
                </a:cubicBezTo>
                <a:close/>
                <a:moveTo>
                  <a:pt x="1801175" y="858133"/>
                </a:moveTo>
                <a:cubicBezTo>
                  <a:pt x="1847756" y="858133"/>
                  <a:pt x="1885517" y="895894"/>
                  <a:pt x="1885517" y="942475"/>
                </a:cubicBezTo>
                <a:cubicBezTo>
                  <a:pt x="1885517" y="989056"/>
                  <a:pt x="1847756" y="1026817"/>
                  <a:pt x="1801175" y="1026817"/>
                </a:cubicBezTo>
                <a:cubicBezTo>
                  <a:pt x="1754594" y="1026817"/>
                  <a:pt x="1716833" y="989056"/>
                  <a:pt x="1716833" y="942475"/>
                </a:cubicBezTo>
                <a:cubicBezTo>
                  <a:pt x="1716833" y="895894"/>
                  <a:pt x="1754594" y="858133"/>
                  <a:pt x="1801175" y="858133"/>
                </a:cubicBezTo>
                <a:close/>
                <a:moveTo>
                  <a:pt x="1615227" y="858133"/>
                </a:moveTo>
                <a:cubicBezTo>
                  <a:pt x="1661652" y="858133"/>
                  <a:pt x="1699286" y="895894"/>
                  <a:pt x="1699286" y="942475"/>
                </a:cubicBezTo>
                <a:cubicBezTo>
                  <a:pt x="1699286" y="989056"/>
                  <a:pt x="1661652" y="1026817"/>
                  <a:pt x="1615227" y="1026817"/>
                </a:cubicBezTo>
                <a:cubicBezTo>
                  <a:pt x="1568802" y="1026817"/>
                  <a:pt x="1531168" y="989056"/>
                  <a:pt x="1531168" y="942475"/>
                </a:cubicBezTo>
                <a:cubicBezTo>
                  <a:pt x="1531168" y="895894"/>
                  <a:pt x="1568802" y="858133"/>
                  <a:pt x="1615227" y="858133"/>
                </a:cubicBezTo>
                <a:close/>
                <a:moveTo>
                  <a:pt x="1428713" y="858133"/>
                </a:moveTo>
                <a:cubicBezTo>
                  <a:pt x="1475606" y="858133"/>
                  <a:pt x="1513621" y="895894"/>
                  <a:pt x="1513621" y="942475"/>
                </a:cubicBezTo>
                <a:cubicBezTo>
                  <a:pt x="1513621" y="989056"/>
                  <a:pt x="1475606" y="1026817"/>
                  <a:pt x="1428713" y="1026817"/>
                </a:cubicBezTo>
                <a:cubicBezTo>
                  <a:pt x="1381820" y="1026817"/>
                  <a:pt x="1343805" y="989056"/>
                  <a:pt x="1343805" y="942475"/>
                </a:cubicBezTo>
                <a:cubicBezTo>
                  <a:pt x="1343805" y="895894"/>
                  <a:pt x="1381820" y="858133"/>
                  <a:pt x="1428713" y="858133"/>
                </a:cubicBezTo>
                <a:close/>
                <a:moveTo>
                  <a:pt x="456237" y="858133"/>
                </a:moveTo>
                <a:cubicBezTo>
                  <a:pt x="503130" y="858133"/>
                  <a:pt x="541145" y="895894"/>
                  <a:pt x="541145" y="942475"/>
                </a:cubicBezTo>
                <a:cubicBezTo>
                  <a:pt x="541145" y="989056"/>
                  <a:pt x="503130" y="1026817"/>
                  <a:pt x="456237" y="1026817"/>
                </a:cubicBezTo>
                <a:cubicBezTo>
                  <a:pt x="409344" y="1026817"/>
                  <a:pt x="371329" y="989056"/>
                  <a:pt x="371329" y="942475"/>
                </a:cubicBezTo>
                <a:cubicBezTo>
                  <a:pt x="371329" y="895894"/>
                  <a:pt x="409344" y="858133"/>
                  <a:pt x="456237" y="858133"/>
                </a:cubicBezTo>
                <a:close/>
                <a:moveTo>
                  <a:pt x="270007" y="858133"/>
                </a:moveTo>
                <a:cubicBezTo>
                  <a:pt x="316588" y="858133"/>
                  <a:pt x="354349" y="895894"/>
                  <a:pt x="354349" y="942475"/>
                </a:cubicBezTo>
                <a:cubicBezTo>
                  <a:pt x="354349" y="989056"/>
                  <a:pt x="316588" y="1026817"/>
                  <a:pt x="270007" y="1026817"/>
                </a:cubicBezTo>
                <a:cubicBezTo>
                  <a:pt x="223426" y="1026817"/>
                  <a:pt x="185665" y="989056"/>
                  <a:pt x="185665" y="942475"/>
                </a:cubicBezTo>
                <a:cubicBezTo>
                  <a:pt x="185665" y="895894"/>
                  <a:pt x="223426" y="858133"/>
                  <a:pt x="270007" y="858133"/>
                </a:cubicBezTo>
                <a:close/>
                <a:moveTo>
                  <a:pt x="84059" y="858133"/>
                </a:moveTo>
                <a:cubicBezTo>
                  <a:pt x="130484" y="858133"/>
                  <a:pt x="168118" y="895894"/>
                  <a:pt x="168118" y="942475"/>
                </a:cubicBezTo>
                <a:cubicBezTo>
                  <a:pt x="168118" y="989056"/>
                  <a:pt x="130484" y="1026817"/>
                  <a:pt x="84059" y="1026817"/>
                </a:cubicBezTo>
                <a:cubicBezTo>
                  <a:pt x="37634" y="1026817"/>
                  <a:pt x="0" y="989056"/>
                  <a:pt x="0" y="942475"/>
                </a:cubicBezTo>
                <a:cubicBezTo>
                  <a:pt x="0" y="895894"/>
                  <a:pt x="37634" y="858133"/>
                  <a:pt x="84059" y="858133"/>
                </a:cubicBezTo>
                <a:close/>
                <a:moveTo>
                  <a:pt x="507496" y="615889"/>
                </a:moveTo>
                <a:cubicBezTo>
                  <a:pt x="528548" y="612210"/>
                  <a:pt x="550936" y="616893"/>
                  <a:pt x="569648" y="630941"/>
                </a:cubicBezTo>
                <a:cubicBezTo>
                  <a:pt x="607074" y="655024"/>
                  <a:pt x="616430" y="704528"/>
                  <a:pt x="595044" y="741990"/>
                </a:cubicBezTo>
                <a:cubicBezTo>
                  <a:pt x="595037" y="742001"/>
                  <a:pt x="594743" y="742502"/>
                  <a:pt x="581678" y="764735"/>
                </a:cubicBezTo>
                <a:cubicBezTo>
                  <a:pt x="560292" y="806211"/>
                  <a:pt x="508164" y="823604"/>
                  <a:pt x="466729" y="802197"/>
                </a:cubicBezTo>
                <a:cubicBezTo>
                  <a:pt x="425294" y="779452"/>
                  <a:pt x="409255" y="731286"/>
                  <a:pt x="430641" y="689810"/>
                </a:cubicBezTo>
                <a:cubicBezTo>
                  <a:pt x="430673" y="689750"/>
                  <a:pt x="449357" y="655020"/>
                  <a:pt x="453363" y="651010"/>
                </a:cubicBezTo>
                <a:cubicBezTo>
                  <a:pt x="466729" y="631610"/>
                  <a:pt x="486444" y="619568"/>
                  <a:pt x="507496" y="615889"/>
                </a:cubicBezTo>
                <a:close/>
                <a:moveTo>
                  <a:pt x="1355740" y="614614"/>
                </a:moveTo>
                <a:cubicBezTo>
                  <a:pt x="1388202" y="611290"/>
                  <a:pt x="1420288" y="626593"/>
                  <a:pt x="1437334" y="657700"/>
                </a:cubicBezTo>
                <a:cubicBezTo>
                  <a:pt x="1437357" y="657745"/>
                  <a:pt x="1453377" y="689809"/>
                  <a:pt x="1453377" y="688472"/>
                </a:cubicBezTo>
                <a:cubicBezTo>
                  <a:pt x="1473431" y="728610"/>
                  <a:pt x="1458725" y="780790"/>
                  <a:pt x="1418617" y="802197"/>
                </a:cubicBezTo>
                <a:cubicBezTo>
                  <a:pt x="1377173" y="823604"/>
                  <a:pt x="1327707" y="810225"/>
                  <a:pt x="1306316" y="770087"/>
                </a:cubicBezTo>
                <a:cubicBezTo>
                  <a:pt x="1306296" y="770050"/>
                  <a:pt x="1288951" y="738004"/>
                  <a:pt x="1288936" y="737976"/>
                </a:cubicBezTo>
                <a:cubicBezTo>
                  <a:pt x="1270219" y="697838"/>
                  <a:pt x="1283588" y="645658"/>
                  <a:pt x="1323696" y="624251"/>
                </a:cubicBezTo>
                <a:cubicBezTo>
                  <a:pt x="1334057" y="618899"/>
                  <a:pt x="1344919" y="615722"/>
                  <a:pt x="1355740" y="614614"/>
                </a:cubicBezTo>
                <a:close/>
                <a:moveTo>
                  <a:pt x="1206821" y="450577"/>
                </a:moveTo>
                <a:cubicBezTo>
                  <a:pt x="1253714" y="450577"/>
                  <a:pt x="1291729" y="488592"/>
                  <a:pt x="1291729" y="535485"/>
                </a:cubicBezTo>
                <a:cubicBezTo>
                  <a:pt x="1291729" y="582378"/>
                  <a:pt x="1253714" y="620393"/>
                  <a:pt x="1206821" y="620393"/>
                </a:cubicBezTo>
                <a:cubicBezTo>
                  <a:pt x="1159928" y="620393"/>
                  <a:pt x="1121913" y="582378"/>
                  <a:pt x="1121913" y="535485"/>
                </a:cubicBezTo>
                <a:cubicBezTo>
                  <a:pt x="1121913" y="488592"/>
                  <a:pt x="1159928" y="450577"/>
                  <a:pt x="1206821" y="450577"/>
                </a:cubicBezTo>
                <a:close/>
                <a:moveTo>
                  <a:pt x="678696" y="450577"/>
                </a:moveTo>
                <a:cubicBezTo>
                  <a:pt x="725589" y="450577"/>
                  <a:pt x="763604" y="488592"/>
                  <a:pt x="763604" y="535485"/>
                </a:cubicBezTo>
                <a:cubicBezTo>
                  <a:pt x="763604" y="582378"/>
                  <a:pt x="725589" y="620393"/>
                  <a:pt x="678696" y="620393"/>
                </a:cubicBezTo>
                <a:cubicBezTo>
                  <a:pt x="631803" y="620393"/>
                  <a:pt x="593788" y="582378"/>
                  <a:pt x="593788" y="535485"/>
                </a:cubicBezTo>
                <a:cubicBezTo>
                  <a:pt x="593788" y="488592"/>
                  <a:pt x="631803" y="450577"/>
                  <a:pt x="678696" y="450577"/>
                </a:cubicBezTo>
                <a:close/>
                <a:moveTo>
                  <a:pt x="942475" y="371329"/>
                </a:moveTo>
                <a:cubicBezTo>
                  <a:pt x="942496" y="371330"/>
                  <a:pt x="943685" y="371399"/>
                  <a:pt x="1012048" y="375348"/>
                </a:cubicBezTo>
                <a:cubicBezTo>
                  <a:pt x="1058876" y="378027"/>
                  <a:pt x="1089649" y="418212"/>
                  <a:pt x="1086973" y="465095"/>
                </a:cubicBezTo>
                <a:cubicBezTo>
                  <a:pt x="1084297" y="511978"/>
                  <a:pt x="1038807" y="546805"/>
                  <a:pt x="991979" y="544126"/>
                </a:cubicBezTo>
                <a:cubicBezTo>
                  <a:pt x="991966" y="544125"/>
                  <a:pt x="991177" y="544061"/>
                  <a:pt x="942475" y="540108"/>
                </a:cubicBezTo>
                <a:cubicBezTo>
                  <a:pt x="942461" y="540109"/>
                  <a:pt x="941628" y="540176"/>
                  <a:pt x="892972" y="544126"/>
                </a:cubicBezTo>
                <a:cubicBezTo>
                  <a:pt x="846144" y="546805"/>
                  <a:pt x="800654" y="511978"/>
                  <a:pt x="797978" y="465095"/>
                </a:cubicBezTo>
                <a:cubicBezTo>
                  <a:pt x="795302" y="418212"/>
                  <a:pt x="826075" y="378027"/>
                  <a:pt x="872903" y="375348"/>
                </a:cubicBezTo>
                <a:close/>
                <a:moveTo>
                  <a:pt x="1206821" y="239440"/>
                </a:moveTo>
                <a:cubicBezTo>
                  <a:pt x="1253714" y="239440"/>
                  <a:pt x="1291729" y="277455"/>
                  <a:pt x="1291729" y="324348"/>
                </a:cubicBezTo>
                <a:cubicBezTo>
                  <a:pt x="1291729" y="371241"/>
                  <a:pt x="1253714" y="409256"/>
                  <a:pt x="1206821" y="409256"/>
                </a:cubicBezTo>
                <a:cubicBezTo>
                  <a:pt x="1159928" y="409256"/>
                  <a:pt x="1121913" y="371241"/>
                  <a:pt x="1121913" y="324348"/>
                </a:cubicBezTo>
                <a:cubicBezTo>
                  <a:pt x="1121913" y="277455"/>
                  <a:pt x="1159928" y="239440"/>
                  <a:pt x="1206821" y="239440"/>
                </a:cubicBezTo>
                <a:close/>
                <a:moveTo>
                  <a:pt x="678696" y="239440"/>
                </a:moveTo>
                <a:cubicBezTo>
                  <a:pt x="725589" y="239440"/>
                  <a:pt x="763604" y="277455"/>
                  <a:pt x="763604" y="324348"/>
                </a:cubicBezTo>
                <a:cubicBezTo>
                  <a:pt x="763604" y="371241"/>
                  <a:pt x="725589" y="409256"/>
                  <a:pt x="678696" y="409256"/>
                </a:cubicBezTo>
                <a:cubicBezTo>
                  <a:pt x="631803" y="409256"/>
                  <a:pt x="593788" y="371241"/>
                  <a:pt x="593788" y="324348"/>
                </a:cubicBezTo>
                <a:cubicBezTo>
                  <a:pt x="593788" y="277455"/>
                  <a:pt x="631803" y="239440"/>
                  <a:pt x="678696" y="239440"/>
                </a:cubicBezTo>
                <a:close/>
                <a:moveTo>
                  <a:pt x="459802" y="138864"/>
                </a:moveTo>
                <a:cubicBezTo>
                  <a:pt x="492020" y="133349"/>
                  <a:pt x="526118" y="147385"/>
                  <a:pt x="545173" y="176460"/>
                </a:cubicBezTo>
                <a:cubicBezTo>
                  <a:pt x="570580" y="215226"/>
                  <a:pt x="559882" y="267359"/>
                  <a:pt x="521104" y="292757"/>
                </a:cubicBezTo>
                <a:cubicBezTo>
                  <a:pt x="357966" y="399697"/>
                  <a:pt x="240293" y="561444"/>
                  <a:pt x="192154" y="748590"/>
                </a:cubicBezTo>
                <a:cubicBezTo>
                  <a:pt x="181457" y="794039"/>
                  <a:pt x="134655" y="820774"/>
                  <a:pt x="89190" y="808743"/>
                </a:cubicBezTo>
                <a:cubicBezTo>
                  <a:pt x="45063" y="798049"/>
                  <a:pt x="16982" y="751263"/>
                  <a:pt x="29017" y="705814"/>
                </a:cubicBezTo>
                <a:cubicBezTo>
                  <a:pt x="87853" y="478566"/>
                  <a:pt x="229596" y="280726"/>
                  <a:pt x="428837" y="151061"/>
                </a:cubicBezTo>
                <a:cubicBezTo>
                  <a:pt x="438532" y="144712"/>
                  <a:pt x="449062" y="140702"/>
                  <a:pt x="459802" y="138864"/>
                </a:cubicBezTo>
                <a:close/>
                <a:moveTo>
                  <a:pt x="1423522" y="138677"/>
                </a:moveTo>
                <a:cubicBezTo>
                  <a:pt x="1434269" y="140619"/>
                  <a:pt x="1444806" y="144713"/>
                  <a:pt x="1454507" y="151062"/>
                </a:cubicBezTo>
                <a:cubicBezTo>
                  <a:pt x="1653878" y="280727"/>
                  <a:pt x="1797051" y="477230"/>
                  <a:pt x="1855926" y="705815"/>
                </a:cubicBezTo>
                <a:cubicBezTo>
                  <a:pt x="1867968" y="751264"/>
                  <a:pt x="1839869" y="798050"/>
                  <a:pt x="1795713" y="808744"/>
                </a:cubicBezTo>
                <a:cubicBezTo>
                  <a:pt x="1750219" y="820775"/>
                  <a:pt x="1703386" y="794040"/>
                  <a:pt x="1692682" y="748591"/>
                </a:cubicBezTo>
                <a:cubicBezTo>
                  <a:pt x="1643174" y="560109"/>
                  <a:pt x="1526762" y="398362"/>
                  <a:pt x="1363518" y="292758"/>
                </a:cubicBezTo>
                <a:cubicBezTo>
                  <a:pt x="1323377" y="267360"/>
                  <a:pt x="1312672" y="215227"/>
                  <a:pt x="1338095" y="176461"/>
                </a:cubicBezTo>
                <a:cubicBezTo>
                  <a:pt x="1357163" y="146384"/>
                  <a:pt x="1391283" y="132849"/>
                  <a:pt x="1423522" y="138677"/>
                </a:cubicBezTo>
                <a:close/>
                <a:moveTo>
                  <a:pt x="1206821" y="41322"/>
                </a:moveTo>
                <a:cubicBezTo>
                  <a:pt x="1253714" y="41322"/>
                  <a:pt x="1291729" y="79083"/>
                  <a:pt x="1291729" y="125664"/>
                </a:cubicBezTo>
                <a:cubicBezTo>
                  <a:pt x="1291729" y="172245"/>
                  <a:pt x="1253714" y="210006"/>
                  <a:pt x="1206821" y="210006"/>
                </a:cubicBezTo>
                <a:cubicBezTo>
                  <a:pt x="1159928" y="210006"/>
                  <a:pt x="1121913" y="172245"/>
                  <a:pt x="1121913" y="125664"/>
                </a:cubicBezTo>
                <a:cubicBezTo>
                  <a:pt x="1121913" y="79083"/>
                  <a:pt x="1159928" y="41322"/>
                  <a:pt x="1206821" y="41322"/>
                </a:cubicBezTo>
                <a:close/>
                <a:moveTo>
                  <a:pt x="678696" y="41322"/>
                </a:moveTo>
                <a:cubicBezTo>
                  <a:pt x="725589" y="41322"/>
                  <a:pt x="763604" y="79083"/>
                  <a:pt x="763604" y="125664"/>
                </a:cubicBezTo>
                <a:cubicBezTo>
                  <a:pt x="763604" y="172245"/>
                  <a:pt x="725589" y="210006"/>
                  <a:pt x="678696" y="210006"/>
                </a:cubicBezTo>
                <a:cubicBezTo>
                  <a:pt x="631803" y="210006"/>
                  <a:pt x="593788" y="172245"/>
                  <a:pt x="593788" y="125664"/>
                </a:cubicBezTo>
                <a:cubicBezTo>
                  <a:pt x="593788" y="79083"/>
                  <a:pt x="631803" y="41322"/>
                  <a:pt x="678696" y="41322"/>
                </a:cubicBezTo>
                <a:close/>
                <a:moveTo>
                  <a:pt x="942475" y="0"/>
                </a:moveTo>
                <a:cubicBezTo>
                  <a:pt x="942492" y="0"/>
                  <a:pt x="943542" y="22"/>
                  <a:pt x="1007964" y="1335"/>
                </a:cubicBezTo>
                <a:cubicBezTo>
                  <a:pt x="1050732" y="4006"/>
                  <a:pt x="1086818" y="41401"/>
                  <a:pt x="1086818" y="86809"/>
                </a:cubicBezTo>
                <a:cubicBezTo>
                  <a:pt x="1086818" y="133552"/>
                  <a:pt x="1049396" y="170947"/>
                  <a:pt x="1002618" y="170947"/>
                </a:cubicBezTo>
                <a:cubicBezTo>
                  <a:pt x="999945" y="170947"/>
                  <a:pt x="997272" y="170947"/>
                  <a:pt x="994599" y="169612"/>
                </a:cubicBezTo>
                <a:cubicBezTo>
                  <a:pt x="994586" y="169611"/>
                  <a:pt x="993770" y="169590"/>
                  <a:pt x="942475" y="168276"/>
                </a:cubicBezTo>
                <a:cubicBezTo>
                  <a:pt x="942460" y="168276"/>
                  <a:pt x="941604" y="168299"/>
                  <a:pt x="890351" y="169612"/>
                </a:cubicBezTo>
                <a:cubicBezTo>
                  <a:pt x="887678" y="170947"/>
                  <a:pt x="885005" y="170947"/>
                  <a:pt x="882332" y="170947"/>
                </a:cubicBezTo>
                <a:cubicBezTo>
                  <a:pt x="835554" y="170947"/>
                  <a:pt x="798132" y="133552"/>
                  <a:pt x="798132" y="86809"/>
                </a:cubicBezTo>
                <a:cubicBezTo>
                  <a:pt x="798132" y="41401"/>
                  <a:pt x="834218" y="4006"/>
                  <a:pt x="879659" y="2671"/>
                </a:cubicBezTo>
                <a:cubicBezTo>
                  <a:pt x="881334" y="1247"/>
                  <a:pt x="893861" y="991"/>
                  <a:pt x="94247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23849" y="1708149"/>
            <a:ext cx="5724525" cy="2951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39875"/>
            <a:ext cx="8496472" cy="435600"/>
          </a:xfrm>
          <a:prstGeom prst="rect">
            <a:avLst/>
          </a:prstGeom>
          <a:blipFill dpi="0" rotWithShape="1">
            <a:blip r:embed="rId25"/>
            <a:srcRect/>
            <a:tile tx="0" ty="0" sx="100000" sy="100000" flip="none" algn="bl"/>
          </a:blipFill>
          <a:effectLst/>
        </p:spPr>
        <p:txBody>
          <a:bodyPr vert="horz" wrap="square" lIns="0" tIns="0" rIns="0" bIns="126000" rtlCol="0" anchor="t">
            <a:spAutoFit/>
          </a:bodyPr>
          <a:lstStyle/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324000" y="1347788"/>
            <a:ext cx="8487027" cy="3132174"/>
          </a:xfrm>
          <a:prstGeom prst="rect">
            <a:avLst/>
          </a:prstGeom>
        </p:spPr>
        <p:txBody>
          <a:bodyPr vert="horz" lIns="0" tIns="0" rIns="7200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grpSp>
        <p:nvGrpSpPr>
          <p:cNvPr id="161" name="SHAPE FÜR TEXTURE" hidden="1"/>
          <p:cNvGrpSpPr/>
          <p:nvPr/>
        </p:nvGrpSpPr>
        <p:grpSpPr>
          <a:xfrm>
            <a:off x="322724" y="-5385134"/>
            <a:ext cx="9000000" cy="5143500"/>
            <a:chOff x="4716016" y="-2112439"/>
            <a:chExt cx="8334200" cy="4762995"/>
          </a:xfrm>
        </p:grpSpPr>
        <p:sp>
          <p:nvSpPr>
            <p:cNvPr id="162" name="Rectangle 161"/>
            <p:cNvSpPr/>
            <p:nvPr userDrawn="1"/>
          </p:nvSpPr>
          <p:spPr>
            <a:xfrm>
              <a:off x="4716016" y="-2112439"/>
              <a:ext cx="8334200" cy="47464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4716016" y="2621756"/>
              <a:ext cx="550057" cy="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3" descr="P:\Projekte\RAMPF\_corporate\_LOGO\rampf-logo-RGB-bildmarke.pn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68" y="4695990"/>
            <a:ext cx="240263" cy="2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54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87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78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66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58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88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36" r:id="rId3"/>
    <p:sldLayoutId id="2147483737" r:id="rId4"/>
    <p:sldLayoutId id="2147483706" r:id="rId5"/>
    <p:sldLayoutId id="2147483707" r:id="rId6"/>
    <p:sldLayoutId id="2147483742" r:id="rId7"/>
    <p:sldLayoutId id="2147483746" r:id="rId8"/>
    <p:sldLayoutId id="2147483747" r:id="rId9"/>
    <p:sldLayoutId id="2147483754" r:id="rId10"/>
    <p:sldLayoutId id="2147483748" r:id="rId11"/>
    <p:sldLayoutId id="2147483753" r:id="rId12"/>
    <p:sldLayoutId id="2147483710" r:id="rId13"/>
    <p:sldLayoutId id="2147483734" r:id="rId14"/>
    <p:sldLayoutId id="2147483751" r:id="rId15"/>
    <p:sldLayoutId id="2147483719" r:id="rId16"/>
    <p:sldLayoutId id="2147483711" r:id="rId17"/>
    <p:sldLayoutId id="2147483712" r:id="rId18"/>
    <p:sldLayoutId id="2147483713" r:id="rId19"/>
    <p:sldLayoutId id="2147483726" r:id="rId20"/>
    <p:sldLayoutId id="2147483716" r:id="rId21"/>
    <p:sldLayoutId id="2147483717" r:id="rId22"/>
    <p:sldLayoutId id="214748373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SzPct val="100000"/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b="0" kern="1200">
          <a:solidFill>
            <a:schemeClr val="bg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800" b="0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800" b="0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b="0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5" pos="3810" userDrawn="1">
          <p15:clr>
            <a:srgbClr val="F26B43"/>
          </p15:clr>
        </p15:guide>
        <p15:guide id="6" pos="3855" userDrawn="1">
          <p15:clr>
            <a:srgbClr val="F26B43"/>
          </p15:clr>
        </p15:guide>
        <p15:guide id="7" pos="4785" userDrawn="1">
          <p15:clr>
            <a:srgbClr val="F26B43"/>
          </p15:clr>
        </p15:guide>
        <p15:guide id="8" pos="483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pos="1905" userDrawn="1">
          <p15:clr>
            <a:srgbClr val="F26B43"/>
          </p15:clr>
        </p15:guide>
        <p15:guide id="11" pos="1859" userDrawn="1">
          <p15:clr>
            <a:srgbClr val="F26B43"/>
          </p15:clr>
        </p15:guide>
        <p15:guide id="12" pos="204" userDrawn="1">
          <p15:clr>
            <a:srgbClr val="F26B43"/>
          </p15:clr>
        </p15:guide>
        <p15:guide id="13" orient="horz" pos="849" userDrawn="1">
          <p15:clr>
            <a:srgbClr val="F26B43"/>
          </p15:clr>
        </p15:guide>
        <p15:guide id="14" orient="horz" pos="1030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  <p15:guide id="16" orient="horz" pos="2142" userDrawn="1">
          <p15:clr>
            <a:srgbClr val="F26B43"/>
          </p15:clr>
        </p15:guide>
        <p15:guide id="17" orient="horz" pos="2187" userDrawn="1">
          <p15:clr>
            <a:srgbClr val="F26B43"/>
          </p15:clr>
        </p15:guide>
        <p15:guide id="18" orient="horz" pos="2822" userDrawn="1">
          <p15:clr>
            <a:srgbClr val="F26B43"/>
          </p15:clr>
        </p15:guide>
        <p15:guide id="19" orient="horz" pos="293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39875"/>
            <a:ext cx="8496471" cy="435007"/>
          </a:xfrm>
          <a:prstGeom prst="rect">
            <a:avLst/>
          </a:prstGeom>
          <a:blipFill dpi="0" rotWithShape="1">
            <a:blip r:embed="rId25"/>
            <a:srcRect/>
            <a:tile tx="0" ty="0" sx="100000" sy="100000" flip="none" algn="bl"/>
          </a:blipFill>
          <a:effectLst/>
        </p:spPr>
        <p:txBody>
          <a:bodyPr vert="horz" wrap="square" lIns="0" tIns="0" rIns="0" bIns="126000" rtlCol="0" anchor="t">
            <a:spAutoFit/>
          </a:bodyPr>
          <a:lstStyle/>
          <a:p>
            <a:r>
              <a:rPr lang="de-DE" dirty="0"/>
              <a:t>Titelmasterformat durch Klicken bearbeiten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347788"/>
            <a:ext cx="8487028" cy="3132137"/>
          </a:xfrm>
          <a:prstGeom prst="rect">
            <a:avLst/>
          </a:prstGeom>
        </p:spPr>
        <p:txBody>
          <a:bodyPr vert="horz" lIns="0" tIns="0" rIns="7200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grpSp>
        <p:nvGrpSpPr>
          <p:cNvPr id="161" name="SHAPE FÜR TEXTURE" hidden="1"/>
          <p:cNvGrpSpPr/>
          <p:nvPr/>
        </p:nvGrpSpPr>
        <p:grpSpPr>
          <a:xfrm>
            <a:off x="322724" y="-5385134"/>
            <a:ext cx="9000000" cy="5143500"/>
            <a:chOff x="4716016" y="-2112439"/>
            <a:chExt cx="8334200" cy="4762995"/>
          </a:xfrm>
        </p:grpSpPr>
        <p:sp>
          <p:nvSpPr>
            <p:cNvPr id="162" name="Rectangle 161"/>
            <p:cNvSpPr/>
            <p:nvPr userDrawn="1"/>
          </p:nvSpPr>
          <p:spPr>
            <a:xfrm>
              <a:off x="4716016" y="-2112439"/>
              <a:ext cx="8334200" cy="47464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4716016" y="2621756"/>
              <a:ext cx="550057" cy="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Picture 3" descr="P:\Projekte\RAMPF\_corporate\_LOGO\rampf-logo-RGB-bildmark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00" y="4694400"/>
            <a:ext cx="240263" cy="2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2"/>
          <p:cNvGrpSpPr/>
          <p:nvPr userDrawn="1"/>
        </p:nvGrpSpPr>
        <p:grpSpPr>
          <a:xfrm>
            <a:off x="-114914" y="-128549"/>
            <a:ext cx="9373466" cy="5407135"/>
            <a:chOff x="-114914" y="-128549"/>
            <a:chExt cx="9373466" cy="5407135"/>
          </a:xfrm>
        </p:grpSpPr>
        <p:grpSp>
          <p:nvGrpSpPr>
            <p:cNvPr id="53" name="Group 53"/>
            <p:cNvGrpSpPr/>
            <p:nvPr userDrawn="1"/>
          </p:nvGrpSpPr>
          <p:grpSpPr>
            <a:xfrm>
              <a:off x="323528" y="-128549"/>
              <a:ext cx="8496944" cy="78544"/>
              <a:chOff x="323528" y="-128549"/>
              <a:chExt cx="8496944" cy="78544"/>
            </a:xfrm>
          </p:grpSpPr>
          <p:cxnSp>
            <p:nvCxnSpPr>
              <p:cNvPr id="106" name="Straight Connector 86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87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88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89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90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91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92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93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94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95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4"/>
            <p:cNvGrpSpPr/>
            <p:nvPr userDrawn="1"/>
          </p:nvGrpSpPr>
          <p:grpSpPr>
            <a:xfrm>
              <a:off x="-114914" y="339502"/>
              <a:ext cx="78040" cy="4320480"/>
              <a:chOff x="-114914" y="339502"/>
              <a:chExt cx="78040" cy="4320480"/>
            </a:xfrm>
          </p:grpSpPr>
          <p:cxnSp>
            <p:nvCxnSpPr>
              <p:cNvPr id="98" name="Straight Connector 7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79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0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81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82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83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85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55"/>
            <p:cNvGrpSpPr/>
            <p:nvPr userDrawn="1"/>
          </p:nvGrpSpPr>
          <p:grpSpPr>
            <a:xfrm>
              <a:off x="323528" y="5200042"/>
              <a:ext cx="8496944" cy="78544"/>
              <a:chOff x="323528" y="-128549"/>
              <a:chExt cx="8496944" cy="78544"/>
            </a:xfrm>
          </p:grpSpPr>
          <p:cxnSp>
            <p:nvCxnSpPr>
              <p:cNvPr id="87" name="Straight Connector 65"/>
              <p:cNvCxnSpPr/>
              <p:nvPr userDrawn="1"/>
            </p:nvCxnSpPr>
            <p:spPr bwMode="gray">
              <a:xfrm flipV="1">
                <a:off x="32352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66"/>
              <p:cNvCxnSpPr/>
              <p:nvPr userDrawn="1"/>
            </p:nvCxnSpPr>
            <p:spPr bwMode="gray">
              <a:xfrm flipV="1">
                <a:off x="2950369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67"/>
              <p:cNvCxnSpPr/>
              <p:nvPr userDrawn="1"/>
            </p:nvCxnSpPr>
            <p:spPr bwMode="gray">
              <a:xfrm flipV="1">
                <a:off x="302339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68"/>
              <p:cNvCxnSpPr/>
              <p:nvPr userDrawn="1"/>
            </p:nvCxnSpPr>
            <p:spPr bwMode="gray">
              <a:xfrm flipV="1">
                <a:off x="4501357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69"/>
              <p:cNvCxnSpPr/>
              <p:nvPr userDrawn="1"/>
            </p:nvCxnSpPr>
            <p:spPr bwMode="gray">
              <a:xfrm flipV="1">
                <a:off x="4572000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0"/>
              <p:cNvCxnSpPr/>
              <p:nvPr userDrawn="1"/>
            </p:nvCxnSpPr>
            <p:spPr bwMode="gray">
              <a:xfrm flipV="1">
                <a:off x="604800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71"/>
              <p:cNvCxnSpPr/>
              <p:nvPr userDrawn="1"/>
            </p:nvCxnSpPr>
            <p:spPr bwMode="gray">
              <a:xfrm flipV="1">
                <a:off x="6119813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72"/>
              <p:cNvCxnSpPr/>
              <p:nvPr userDrawn="1"/>
            </p:nvCxnSpPr>
            <p:spPr bwMode="gray">
              <a:xfrm flipV="1">
                <a:off x="7596981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73"/>
              <p:cNvCxnSpPr/>
              <p:nvPr userDrawn="1"/>
            </p:nvCxnSpPr>
            <p:spPr bwMode="gray">
              <a:xfrm flipV="1">
                <a:off x="7668344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74"/>
              <p:cNvCxnSpPr/>
              <p:nvPr userDrawn="1"/>
            </p:nvCxnSpPr>
            <p:spPr bwMode="gray">
              <a:xfrm flipV="1">
                <a:off x="8820472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176"/>
              <p:cNvCxnSpPr/>
              <p:nvPr userDrawn="1"/>
            </p:nvCxnSpPr>
            <p:spPr bwMode="gray">
              <a:xfrm flipV="1">
                <a:off x="4644008" y="-128549"/>
                <a:ext cx="0" cy="78544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56"/>
            <p:cNvGrpSpPr/>
            <p:nvPr userDrawn="1"/>
          </p:nvGrpSpPr>
          <p:grpSpPr>
            <a:xfrm>
              <a:off x="9180512" y="339502"/>
              <a:ext cx="78040" cy="4320480"/>
              <a:chOff x="-114914" y="339502"/>
              <a:chExt cx="78040" cy="4320480"/>
            </a:xfrm>
          </p:grpSpPr>
          <p:cxnSp>
            <p:nvCxnSpPr>
              <p:cNvPr id="79" name="Straight Connector 57"/>
              <p:cNvCxnSpPr/>
              <p:nvPr userDrawn="1"/>
            </p:nvCxnSpPr>
            <p:spPr bwMode="gray">
              <a:xfrm>
                <a:off x="-114914" y="33950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58"/>
              <p:cNvCxnSpPr/>
              <p:nvPr userDrawn="1"/>
            </p:nvCxnSpPr>
            <p:spPr bwMode="gray">
              <a:xfrm>
                <a:off x="-114914" y="1635646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59"/>
              <p:cNvCxnSpPr/>
              <p:nvPr userDrawn="1"/>
            </p:nvCxnSpPr>
            <p:spPr bwMode="gray">
              <a:xfrm>
                <a:off x="-114914" y="170765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60"/>
              <p:cNvCxnSpPr/>
              <p:nvPr userDrawn="1"/>
            </p:nvCxnSpPr>
            <p:spPr bwMode="gray">
              <a:xfrm>
                <a:off x="-114914" y="339984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1"/>
              <p:cNvCxnSpPr/>
              <p:nvPr userDrawn="1"/>
            </p:nvCxnSpPr>
            <p:spPr bwMode="gray">
              <a:xfrm>
                <a:off x="-114914" y="3471850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62"/>
              <p:cNvCxnSpPr/>
              <p:nvPr userDrawn="1"/>
            </p:nvCxnSpPr>
            <p:spPr bwMode="gray">
              <a:xfrm>
                <a:off x="-114914" y="465998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95"/>
              <p:cNvCxnSpPr/>
              <p:nvPr userDrawn="1"/>
            </p:nvCxnSpPr>
            <p:spPr bwMode="gray">
              <a:xfrm>
                <a:off x="-114914" y="1347614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4"/>
              <p:cNvCxnSpPr/>
              <p:nvPr userDrawn="1"/>
            </p:nvCxnSpPr>
            <p:spPr bwMode="gray">
              <a:xfrm>
                <a:off x="-114914" y="4479962"/>
                <a:ext cx="78040" cy="0"/>
              </a:xfrm>
              <a:prstGeom prst="line">
                <a:avLst/>
              </a:prstGeom>
              <a:ln w="12700" cap="sq"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102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44" r:id="rId7"/>
    <p:sldLayoutId id="2147483745" r:id="rId8"/>
    <p:sldLayoutId id="2147483749" r:id="rId9"/>
    <p:sldLayoutId id="2147483755" r:id="rId10"/>
    <p:sldLayoutId id="2147483750" r:id="rId11"/>
    <p:sldLayoutId id="2147483756" r:id="rId12"/>
    <p:sldLayoutId id="2147483692" r:id="rId13"/>
    <p:sldLayoutId id="2147483733" r:id="rId14"/>
    <p:sldLayoutId id="2147483752" r:id="rId15"/>
    <p:sldLayoutId id="2147483723" r:id="rId16"/>
    <p:sldLayoutId id="2147483693" r:id="rId17"/>
    <p:sldLayoutId id="2147483694" r:id="rId18"/>
    <p:sldLayoutId id="2147483695" r:id="rId19"/>
    <p:sldLayoutId id="2147483725" r:id="rId20"/>
    <p:sldLayoutId id="2147483698" r:id="rId21"/>
    <p:sldLayoutId id="2147483699" r:id="rId22"/>
    <p:sldLayoutId id="214748374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»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100000"/>
        <a:buFont typeface="+mj-lt"/>
        <a:buAutoNum type="arabicPeriod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396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defRPr sz="8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None/>
        <a:defRPr sz="800" b="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b="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190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5" pos="1859" userDrawn="1">
          <p15:clr>
            <a:srgbClr val="F26B43"/>
          </p15:clr>
        </p15:guide>
        <p15:guide id="6" pos="3810" userDrawn="1">
          <p15:clr>
            <a:srgbClr val="F26B43"/>
          </p15:clr>
        </p15:guide>
        <p15:guide id="7" pos="385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pos="4785" userDrawn="1">
          <p15:clr>
            <a:srgbClr val="F26B43"/>
          </p15:clr>
        </p15:guide>
        <p15:guide id="11" pos="4830" userDrawn="1">
          <p15:clr>
            <a:srgbClr val="F26B43"/>
          </p15:clr>
        </p15:guide>
        <p15:guide id="12" orient="horz" pos="849" userDrawn="1">
          <p15:clr>
            <a:srgbClr val="F26B43"/>
          </p15:clr>
        </p15:guide>
        <p15:guide id="13" orient="horz" pos="1030" userDrawn="1">
          <p15:clr>
            <a:srgbClr val="F26B43"/>
          </p15:clr>
        </p15:guide>
        <p15:guide id="14" orient="horz" pos="1076" userDrawn="1">
          <p15:clr>
            <a:srgbClr val="F26B43"/>
          </p15:clr>
        </p15:guide>
        <p15:guide id="15" orient="horz" pos="2142" userDrawn="1">
          <p15:clr>
            <a:srgbClr val="F26B43"/>
          </p15:clr>
        </p15:guide>
        <p15:guide id="16" orient="horz" pos="2187" userDrawn="1">
          <p15:clr>
            <a:srgbClr val="F26B43"/>
          </p15:clr>
        </p15:guide>
        <p15:guide id="17" orient="horz" pos="2822" userDrawn="1">
          <p15:clr>
            <a:srgbClr val="F26B43"/>
          </p15:clr>
        </p15:guide>
        <p15:guide id="18" orient="horz" pos="2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icture Placeholder 133">
            <a:extLst>
              <a:ext uri="{FF2B5EF4-FFF2-40B4-BE49-F238E27FC236}">
                <a16:creationId xmlns:a16="http://schemas.microsoft.com/office/drawing/2014/main" id="{DDAE4F12-ED1F-B21B-6FD3-6E502ED14F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6" name="Title 125">
            <a:extLst>
              <a:ext uri="{FF2B5EF4-FFF2-40B4-BE49-F238E27FC236}">
                <a16:creationId xmlns:a16="http://schemas.microsoft.com/office/drawing/2014/main" id="{A8B162F9-A785-4440-EADF-8C2A75F0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company introduction. </a:t>
            </a:r>
          </a:p>
        </p:txBody>
      </p:sp>
      <p:sp>
        <p:nvSpPr>
          <p:cNvPr id="135" name="Online Image Placeholder 134">
            <a:extLst>
              <a:ext uri="{FF2B5EF4-FFF2-40B4-BE49-F238E27FC236}">
                <a16:creationId xmlns:a16="http://schemas.microsoft.com/office/drawing/2014/main" id="{96DBFE71-2C33-5F9F-6068-208AD898DEA1}"/>
              </a:ext>
            </a:extLst>
          </p:cNvPr>
          <p:cNvSpPr>
            <a:spLocks noGrp="1"/>
          </p:cNvSpPr>
          <p:nvPr>
            <p:ph type="clipArt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D95F176C-243A-DDD5-1265-20FB922BAB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Company Name /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Mission and Core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Products 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</a:t>
            </a:r>
          </a:p>
          <a:p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139107F-3043-2C5B-6A83-D30D8463F934}"/>
              </a:ext>
            </a:extLst>
          </p:cNvPr>
          <p:cNvSpPr/>
          <p:nvPr/>
        </p:nvSpPr>
        <p:spPr bwMode="gray">
          <a:xfrm>
            <a:off x="6876256" y="1851670"/>
            <a:ext cx="1512168" cy="108012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cap="all" baseline="0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6361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FFBA31-F781-9084-8B9F-379F80AF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1" r="38652"/>
          <a:stretch/>
        </p:blipFill>
        <p:spPr>
          <a:xfrm>
            <a:off x="3984109" y="267494"/>
            <a:ext cx="2064265" cy="419473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C1946B-EC96-8E55-9BAC-8184C71CC21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91D40-704B-0ADE-B492-0629CC8B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Project – Template 1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EC2E3F0F-A6CC-ABAF-E926-C689A81DED74}"/>
              </a:ext>
            </a:extLst>
          </p:cNvPr>
          <p:cNvSpPr>
            <a:spLocks noGrp="1"/>
          </p:cNvSpPr>
          <p:nvPr>
            <p:ph type="clipArt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F68AA5-C86C-6A3F-6F08-9E689F4BE0B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78BF-661B-A337-5193-F9FE2AF517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2"/>
            <a:r>
              <a:rPr lang="en-US" sz="1400" dirty="0">
                <a:solidFill>
                  <a:schemeClr val="accent4"/>
                </a:solidFill>
              </a:rPr>
              <a:t>Application / Project details </a:t>
            </a:r>
            <a:r>
              <a:rPr lang="en-US" sz="1400" dirty="0" err="1"/>
              <a:t>xyz</a:t>
            </a:r>
            <a:endParaRPr lang="en-US" sz="1400" dirty="0"/>
          </a:p>
          <a:p>
            <a:pPr lvl="2"/>
            <a:r>
              <a:rPr lang="en-US" sz="1400" dirty="0">
                <a:solidFill>
                  <a:schemeClr val="accent4"/>
                </a:solidFill>
              </a:rPr>
              <a:t>Product/s used: </a:t>
            </a:r>
            <a:r>
              <a:rPr lang="en-US" sz="1400" dirty="0"/>
              <a:t>RAKU</a:t>
            </a:r>
            <a:r>
              <a:rPr lang="en-US" sz="1400" baseline="30000" dirty="0"/>
              <a:t>®</a:t>
            </a:r>
            <a:r>
              <a:rPr lang="en-US" sz="1400" dirty="0"/>
              <a:t> TOOL ……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D5E93C-2B88-959D-2126-E3203F15CFCC}"/>
              </a:ext>
            </a:extLst>
          </p:cNvPr>
          <p:cNvSpPr/>
          <p:nvPr/>
        </p:nvSpPr>
        <p:spPr bwMode="gray">
          <a:xfrm>
            <a:off x="330865" y="2845870"/>
            <a:ext cx="4590870" cy="181344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b="1" cap="all" baseline="0" dirty="0">
                <a:solidFill>
                  <a:schemeClr val="tx1"/>
                </a:solidFill>
              </a:rPr>
              <a:t>Added value / key benefits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>
                <a:solidFill>
                  <a:schemeClr val="tx1"/>
                </a:solidFill>
              </a:rPr>
              <a:t>xxx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02D6B5-4E45-A86C-147C-FB5AC8D14C48}"/>
              </a:ext>
            </a:extLst>
          </p:cNvPr>
          <p:cNvGrpSpPr/>
          <p:nvPr/>
        </p:nvGrpSpPr>
        <p:grpSpPr>
          <a:xfrm>
            <a:off x="4455418" y="2892307"/>
            <a:ext cx="342900" cy="342900"/>
            <a:chOff x="4457700" y="8420100"/>
            <a:chExt cx="609600" cy="609600"/>
          </a:xfrm>
        </p:grpSpPr>
        <p:sp>
          <p:nvSpPr>
            <p:cNvPr id="37" name="Plus 48">
              <a:extLst>
                <a:ext uri="{FF2B5EF4-FFF2-40B4-BE49-F238E27FC236}">
                  <a16:creationId xmlns:a16="http://schemas.microsoft.com/office/drawing/2014/main" id="{D5E7B8B7-907E-012D-9D06-5C8F05EB43B8}"/>
                </a:ext>
              </a:extLst>
            </p:cNvPr>
            <p:cNvSpPr/>
            <p:nvPr/>
          </p:nvSpPr>
          <p:spPr bwMode="gray">
            <a:xfrm>
              <a:off x="4514850" y="8464208"/>
              <a:ext cx="495300" cy="495300"/>
            </a:xfrm>
            <a:prstGeom prst="mathPlus">
              <a:avLst>
                <a:gd name="adj1" fmla="val 11213"/>
              </a:avLst>
            </a:prstGeom>
            <a:solidFill>
              <a:sysClr val="window" lastClr="FFFFFF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E4C64D-E9F3-A69B-0BEA-44E371C5712D}"/>
                </a:ext>
              </a:extLst>
            </p:cNvPr>
            <p:cNvSpPr/>
            <p:nvPr/>
          </p:nvSpPr>
          <p:spPr bwMode="gray">
            <a:xfrm>
              <a:off x="4457700" y="8420100"/>
              <a:ext cx="609600" cy="609600"/>
            </a:xfrm>
            <a:prstGeom prst="ellipse">
              <a:avLst/>
            </a:prstGeom>
            <a:noFill/>
            <a:ln w="12700" cap="sq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5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FFBA31-F781-9084-8B9F-379F80AF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1" r="38652"/>
          <a:stretch/>
        </p:blipFill>
        <p:spPr>
          <a:xfrm>
            <a:off x="3984109" y="267494"/>
            <a:ext cx="2064265" cy="419473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AF91D40-704B-0ADE-B492-0629CC8B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 Project – Template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78BF-661B-A337-5193-F9FE2AF517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2"/>
            <a:r>
              <a:rPr lang="en-US" sz="1400" dirty="0">
                <a:solidFill>
                  <a:schemeClr val="accent4"/>
                </a:solidFill>
              </a:rPr>
              <a:t>Application / Project details </a:t>
            </a:r>
            <a:r>
              <a:rPr lang="en-US" sz="1400" dirty="0" err="1"/>
              <a:t>xyz</a:t>
            </a:r>
            <a:endParaRPr lang="en-US" sz="1400" dirty="0"/>
          </a:p>
          <a:p>
            <a:pPr lvl="2"/>
            <a:r>
              <a:rPr lang="en-US" sz="1400" dirty="0">
                <a:solidFill>
                  <a:schemeClr val="accent4"/>
                </a:solidFill>
              </a:rPr>
              <a:t>Product/s used: </a:t>
            </a:r>
            <a:r>
              <a:rPr lang="en-US" sz="1400" dirty="0"/>
              <a:t>RAKU</a:t>
            </a:r>
            <a:r>
              <a:rPr lang="en-US" sz="1400" baseline="30000" dirty="0"/>
              <a:t>®</a:t>
            </a:r>
            <a:r>
              <a:rPr lang="en-US" sz="1400" dirty="0"/>
              <a:t> TOOL ……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93AA9E-728D-32E3-4157-7711A6B5D0F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D74A77-79BE-C9C4-C4D3-1AF05AF2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52BCE9-B4CB-776F-4813-14CDFBF94A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D6BB4E18-6806-82BE-1CDC-173D87441EEE}"/>
              </a:ext>
            </a:extLst>
          </p:cNvPr>
          <p:cNvSpPr>
            <a:spLocks noGrp="1"/>
          </p:cNvSpPr>
          <p:nvPr>
            <p:ph type="clipArt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D5E93C-2B88-959D-2126-E3203F15CFCC}"/>
              </a:ext>
            </a:extLst>
          </p:cNvPr>
          <p:cNvSpPr/>
          <p:nvPr/>
        </p:nvSpPr>
        <p:spPr bwMode="gray">
          <a:xfrm>
            <a:off x="330865" y="2845870"/>
            <a:ext cx="4590870" cy="181344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b="1" cap="all" baseline="0" dirty="0">
                <a:solidFill>
                  <a:schemeClr val="tx1"/>
                </a:solidFill>
              </a:rPr>
              <a:t>Added value / key benefits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>
                <a:solidFill>
                  <a:schemeClr val="tx1"/>
                </a:solidFill>
              </a:rPr>
              <a:t>xxx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02D6B5-4E45-A86C-147C-FB5AC8D14C48}"/>
              </a:ext>
            </a:extLst>
          </p:cNvPr>
          <p:cNvGrpSpPr/>
          <p:nvPr/>
        </p:nvGrpSpPr>
        <p:grpSpPr>
          <a:xfrm>
            <a:off x="4455418" y="2892307"/>
            <a:ext cx="342900" cy="342900"/>
            <a:chOff x="4457700" y="8420100"/>
            <a:chExt cx="609600" cy="609600"/>
          </a:xfrm>
        </p:grpSpPr>
        <p:sp>
          <p:nvSpPr>
            <p:cNvPr id="37" name="Plus 48">
              <a:extLst>
                <a:ext uri="{FF2B5EF4-FFF2-40B4-BE49-F238E27FC236}">
                  <a16:creationId xmlns:a16="http://schemas.microsoft.com/office/drawing/2014/main" id="{D5E7B8B7-907E-012D-9D06-5C8F05EB43B8}"/>
                </a:ext>
              </a:extLst>
            </p:cNvPr>
            <p:cNvSpPr/>
            <p:nvPr/>
          </p:nvSpPr>
          <p:spPr bwMode="gray">
            <a:xfrm>
              <a:off x="4514850" y="8464208"/>
              <a:ext cx="495300" cy="495300"/>
            </a:xfrm>
            <a:prstGeom prst="mathPlus">
              <a:avLst>
                <a:gd name="adj1" fmla="val 11213"/>
              </a:avLst>
            </a:prstGeom>
            <a:solidFill>
              <a:sysClr val="window" lastClr="FFFFFF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E4C64D-E9F3-A69B-0BEA-44E371C5712D}"/>
                </a:ext>
              </a:extLst>
            </p:cNvPr>
            <p:cNvSpPr/>
            <p:nvPr/>
          </p:nvSpPr>
          <p:spPr bwMode="gray">
            <a:xfrm>
              <a:off x="4457700" y="8420100"/>
              <a:ext cx="609600" cy="609600"/>
            </a:xfrm>
            <a:prstGeom prst="ellipse">
              <a:avLst/>
            </a:prstGeom>
            <a:noFill/>
            <a:ln w="12700" cap="sq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75011FB-0535-6BF5-0525-A255F087B0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C5DE9F-89F9-4DCB-19FB-DC8F805D08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EF973-F81D-3A8F-A5B1-4474437C33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DE51B7-05A9-1744-CEC4-809C60A657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4933BE-E79B-01C3-92F3-DC36F69DB6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91D40-704B-0ADE-B492-0629CC8B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339875"/>
            <a:ext cx="2627997" cy="742784"/>
          </a:xfrm>
        </p:spPr>
        <p:txBody>
          <a:bodyPr/>
          <a:lstStyle/>
          <a:p>
            <a:r>
              <a:rPr lang="en-US" dirty="0"/>
              <a:t>Highlight Project – Template 3</a:t>
            </a:r>
          </a:p>
        </p:txBody>
      </p:sp>
      <p:sp>
        <p:nvSpPr>
          <p:cNvPr id="12" name="Online Image Placeholder 11">
            <a:extLst>
              <a:ext uri="{FF2B5EF4-FFF2-40B4-BE49-F238E27FC236}">
                <a16:creationId xmlns:a16="http://schemas.microsoft.com/office/drawing/2014/main" id="{480D371A-E27B-DB25-40A7-5B409AD7C1E3}"/>
              </a:ext>
            </a:extLst>
          </p:cNvPr>
          <p:cNvSpPr>
            <a:spLocks noGrp="1"/>
          </p:cNvSpPr>
          <p:nvPr>
            <p:ph type="clipArt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78BF-661B-A337-5193-F9FE2AF517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2"/>
            <a:r>
              <a:rPr lang="en-US" sz="1400" dirty="0">
                <a:solidFill>
                  <a:schemeClr val="accent4"/>
                </a:solidFill>
              </a:rPr>
              <a:t>Application / Project details </a:t>
            </a:r>
            <a:r>
              <a:rPr lang="en-US" sz="1400" dirty="0" err="1"/>
              <a:t>xyz</a:t>
            </a:r>
            <a:endParaRPr lang="en-US" sz="1400" dirty="0"/>
          </a:p>
          <a:p>
            <a:pPr lvl="2"/>
            <a:r>
              <a:rPr lang="en-US" sz="1400" dirty="0">
                <a:solidFill>
                  <a:schemeClr val="accent4"/>
                </a:solidFill>
              </a:rPr>
              <a:t>Product/s used: </a:t>
            </a:r>
            <a:br>
              <a:rPr lang="en-US" sz="1400" dirty="0">
                <a:solidFill>
                  <a:schemeClr val="accent4"/>
                </a:solidFill>
              </a:rPr>
            </a:br>
            <a:r>
              <a:rPr lang="en-US" sz="1400" dirty="0"/>
              <a:t>RAKU</a:t>
            </a:r>
            <a:r>
              <a:rPr lang="en-US" sz="1400" baseline="30000" dirty="0"/>
              <a:t>®</a:t>
            </a:r>
            <a:r>
              <a:rPr lang="en-US" sz="1400" dirty="0"/>
              <a:t> TOOL ……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D5E93C-2B88-959D-2126-E3203F15CFCC}"/>
              </a:ext>
            </a:extLst>
          </p:cNvPr>
          <p:cNvSpPr/>
          <p:nvPr/>
        </p:nvSpPr>
        <p:spPr bwMode="gray">
          <a:xfrm>
            <a:off x="330865" y="2845870"/>
            <a:ext cx="2512943" cy="181344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b="1" cap="all" baseline="0" dirty="0">
                <a:solidFill>
                  <a:schemeClr val="tx1"/>
                </a:solidFill>
              </a:rPr>
              <a:t>Added value / </a:t>
            </a:r>
            <a:br>
              <a:rPr lang="en-US" sz="1400" b="1" cap="all" baseline="0" dirty="0">
                <a:solidFill>
                  <a:schemeClr val="tx1"/>
                </a:solidFill>
              </a:rPr>
            </a:br>
            <a:r>
              <a:rPr lang="en-US" sz="1400" b="1" cap="all" baseline="0" dirty="0">
                <a:solidFill>
                  <a:schemeClr val="tx1"/>
                </a:solidFill>
              </a:rPr>
              <a:t>key benefits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 err="1">
                <a:solidFill>
                  <a:schemeClr val="tx1"/>
                </a:solidFill>
              </a:rPr>
              <a:t>Xxx</a:t>
            </a:r>
            <a:endParaRPr lang="de-DE" sz="1000" baseline="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000" baseline="0" dirty="0">
                <a:solidFill>
                  <a:schemeClr val="tx1"/>
                </a:solidFill>
              </a:rPr>
              <a:t>xxx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02D6B5-4E45-A86C-147C-FB5AC8D14C48}"/>
              </a:ext>
            </a:extLst>
          </p:cNvPr>
          <p:cNvGrpSpPr/>
          <p:nvPr/>
        </p:nvGrpSpPr>
        <p:grpSpPr>
          <a:xfrm>
            <a:off x="2419648" y="2917118"/>
            <a:ext cx="342900" cy="342900"/>
            <a:chOff x="4457700" y="8420100"/>
            <a:chExt cx="609600" cy="609600"/>
          </a:xfrm>
        </p:grpSpPr>
        <p:sp>
          <p:nvSpPr>
            <p:cNvPr id="37" name="Plus 48">
              <a:extLst>
                <a:ext uri="{FF2B5EF4-FFF2-40B4-BE49-F238E27FC236}">
                  <a16:creationId xmlns:a16="http://schemas.microsoft.com/office/drawing/2014/main" id="{D5E7B8B7-907E-012D-9D06-5C8F05EB43B8}"/>
                </a:ext>
              </a:extLst>
            </p:cNvPr>
            <p:cNvSpPr/>
            <p:nvPr/>
          </p:nvSpPr>
          <p:spPr bwMode="gray">
            <a:xfrm>
              <a:off x="4514850" y="8464208"/>
              <a:ext cx="495300" cy="495300"/>
            </a:xfrm>
            <a:prstGeom prst="mathPlus">
              <a:avLst>
                <a:gd name="adj1" fmla="val 11213"/>
              </a:avLst>
            </a:prstGeom>
            <a:solidFill>
              <a:sysClr val="window" lastClr="FFFFFF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E4C64D-E9F3-A69B-0BEA-44E371C5712D}"/>
                </a:ext>
              </a:extLst>
            </p:cNvPr>
            <p:cNvSpPr/>
            <p:nvPr/>
          </p:nvSpPr>
          <p:spPr bwMode="gray">
            <a:xfrm>
              <a:off x="4457700" y="8420100"/>
              <a:ext cx="609600" cy="609600"/>
            </a:xfrm>
            <a:prstGeom prst="ellipse">
              <a:avLst/>
            </a:prstGeom>
            <a:noFill/>
            <a:ln w="12700" cap="sq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5FAB45AA-7557-D682-59B1-2710DDC16C0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08" b="22108"/>
          <a:stretch/>
        </p:blipFill>
        <p:spPr>
          <a:xfrm>
            <a:off x="6119813" y="2608263"/>
            <a:ext cx="3024187" cy="25352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FFBA31-F781-9084-8B9F-379F80AF3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1" r="38652"/>
          <a:stretch/>
        </p:blipFill>
        <p:spPr>
          <a:xfrm>
            <a:off x="3984109" y="267494"/>
            <a:ext cx="2064265" cy="419473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AF91D40-704B-0ADE-B492-0629CC8B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Masterpieces in miniature format!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EC2E3F0F-A6CC-ABAF-E926-C689A81DED74}"/>
              </a:ext>
            </a:extLst>
          </p:cNvPr>
          <p:cNvSpPr>
            <a:spLocks noGrp="1"/>
          </p:cNvSpPr>
          <p:nvPr>
            <p:ph type="clipArt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78BF-661B-A337-5193-F9FE2AF517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2"/>
            <a:r>
              <a:rPr lang="en-US" sz="1400" dirty="0">
                <a:solidFill>
                  <a:schemeClr val="accent4"/>
                </a:solidFill>
              </a:rPr>
              <a:t>Application:</a:t>
            </a:r>
            <a:r>
              <a:rPr lang="en-US" sz="1400" b="1" dirty="0">
                <a:solidFill>
                  <a:schemeClr val="accent4"/>
                </a:solidFill>
              </a:rPr>
              <a:t> </a:t>
            </a:r>
            <a:r>
              <a:rPr lang="en-US" sz="1400" dirty="0"/>
              <a:t>Production of prototypes for true-to-scale miniature models of a bus draisine on a scale of 1:32.</a:t>
            </a:r>
          </a:p>
          <a:p>
            <a:pPr lvl="2"/>
            <a:r>
              <a:rPr lang="en-US" sz="1400" dirty="0">
                <a:solidFill>
                  <a:schemeClr val="accent4"/>
                </a:solidFill>
              </a:rPr>
              <a:t>Product:</a:t>
            </a:r>
            <a:r>
              <a:rPr lang="en-US" sz="1400" b="1" dirty="0"/>
              <a:t> </a:t>
            </a:r>
            <a:r>
              <a:rPr lang="en-US" sz="1400" dirty="0"/>
              <a:t>RAKU</a:t>
            </a:r>
            <a:r>
              <a:rPr lang="en-US" sz="1400" baseline="30000" dirty="0"/>
              <a:t>®</a:t>
            </a:r>
            <a:r>
              <a:rPr lang="en-US" sz="1400" dirty="0"/>
              <a:t> TOOL PR-3612 / PH-3920 </a:t>
            </a:r>
            <a:br>
              <a:rPr lang="en-US" sz="1400" dirty="0"/>
            </a:br>
            <a:r>
              <a:rPr lang="en-US" sz="1400" dirty="0"/>
              <a:t>vacuum casting resin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D5E93C-2B88-959D-2126-E3203F15CFCC}"/>
              </a:ext>
            </a:extLst>
          </p:cNvPr>
          <p:cNvSpPr/>
          <p:nvPr/>
        </p:nvSpPr>
        <p:spPr bwMode="gray">
          <a:xfrm>
            <a:off x="330865" y="2845870"/>
            <a:ext cx="4590870" cy="1813443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400" b="1" cap="all" baseline="0" dirty="0">
                <a:solidFill>
                  <a:schemeClr val="tx1"/>
                </a:solidFill>
              </a:rPr>
              <a:t>Added value / key benefits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Straightforward to process due to easy pre-evacuation of the individual components and low casting viscosity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Excellent flow properties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Imitates PP / ABS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High impact and flexural strength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High temperature resistance 135 °C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Good compatibility with silicone, good service life of silicone molds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02D6B5-4E45-A86C-147C-FB5AC8D14C48}"/>
              </a:ext>
            </a:extLst>
          </p:cNvPr>
          <p:cNvGrpSpPr/>
          <p:nvPr/>
        </p:nvGrpSpPr>
        <p:grpSpPr>
          <a:xfrm>
            <a:off x="4455418" y="2892307"/>
            <a:ext cx="342900" cy="342900"/>
            <a:chOff x="4457700" y="8420100"/>
            <a:chExt cx="609600" cy="609600"/>
          </a:xfrm>
        </p:grpSpPr>
        <p:sp>
          <p:nvSpPr>
            <p:cNvPr id="37" name="Plus 48">
              <a:extLst>
                <a:ext uri="{FF2B5EF4-FFF2-40B4-BE49-F238E27FC236}">
                  <a16:creationId xmlns:a16="http://schemas.microsoft.com/office/drawing/2014/main" id="{D5E7B8B7-907E-012D-9D06-5C8F05EB43B8}"/>
                </a:ext>
              </a:extLst>
            </p:cNvPr>
            <p:cNvSpPr/>
            <p:nvPr/>
          </p:nvSpPr>
          <p:spPr bwMode="gray">
            <a:xfrm>
              <a:off x="4514850" y="8464208"/>
              <a:ext cx="495300" cy="495300"/>
            </a:xfrm>
            <a:prstGeom prst="mathPlus">
              <a:avLst>
                <a:gd name="adj1" fmla="val 11213"/>
              </a:avLst>
            </a:prstGeom>
            <a:solidFill>
              <a:sysClr val="window" lastClr="FFFFFF"/>
            </a:solidFill>
            <a:ln w="1270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E4C64D-E9F3-A69B-0BEA-44E371C5712D}"/>
                </a:ext>
              </a:extLst>
            </p:cNvPr>
            <p:cNvSpPr/>
            <p:nvPr/>
          </p:nvSpPr>
          <p:spPr bwMode="gray">
            <a:xfrm>
              <a:off x="4457700" y="8420100"/>
              <a:ext cx="609600" cy="609600"/>
            </a:xfrm>
            <a:prstGeom prst="ellipse">
              <a:avLst/>
            </a:prstGeom>
            <a:noFill/>
            <a:ln w="12700" cap="sq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F9A978A-0B9A-B800-F6DB-C5AA4E9F459C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0" r="10380"/>
          <a:stretch/>
        </p:blipFill>
        <p:spPr>
          <a:xfrm>
            <a:off x="6119813" y="0"/>
            <a:ext cx="3024187" cy="2535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560A9D-3CBE-F01F-6EEB-67AEC2C0378E}"/>
              </a:ext>
            </a:extLst>
          </p:cNvPr>
          <p:cNvSpPr/>
          <p:nvPr/>
        </p:nvSpPr>
        <p:spPr bwMode="gray">
          <a:xfrm rot="19935704">
            <a:off x="365418" y="897908"/>
            <a:ext cx="1440160" cy="504056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cap="all" baseline="0" dirty="0" err="1"/>
              <a:t>ExAMPLE</a:t>
            </a:r>
            <a:endParaRPr lang="en-US" sz="1400" b="1" cap="all" baseline="0" dirty="0"/>
          </a:p>
        </p:txBody>
      </p:sp>
    </p:spTree>
    <p:extLst>
      <p:ext uri="{BB962C8B-B14F-4D97-AF65-F5344CB8AC3E}">
        <p14:creationId xmlns:p14="http://schemas.microsoft.com/office/powerpoint/2010/main" val="8899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NNOVA_CATEGORY" val="None"/>
  <p:tag name="ISPRING_RESOURCE_PATHS_HASH_PRESENTER" val="f4c41f3b2591b968c83ccd53950b18e6a946c3f"/>
</p:tagLst>
</file>

<file path=ppt/theme/theme1.xml><?xml version="1.0" encoding="utf-8"?>
<a:theme xmlns:a="http://schemas.openxmlformats.org/drawingml/2006/main" name="Rampf Template (dunkel)">
  <a:themeElements>
    <a:clrScheme name="Benutzerdefiniert 1">
      <a:dk1>
        <a:srgbClr val="FFFFFF"/>
      </a:dk1>
      <a:lt1>
        <a:srgbClr val="000000"/>
      </a:lt1>
      <a:dk2>
        <a:srgbClr val="50504F"/>
      </a:dk2>
      <a:lt2>
        <a:srgbClr val="BEBFC3"/>
      </a:lt2>
      <a:accent1>
        <a:srgbClr val="CC0033"/>
      </a:accent1>
      <a:accent2>
        <a:srgbClr val="1D2A30"/>
      </a:accent2>
      <a:accent3>
        <a:srgbClr val="416279"/>
      </a:accent3>
      <a:accent4>
        <a:srgbClr val="3FA7E5"/>
      </a:accent4>
      <a:accent5>
        <a:srgbClr val="54ABA2"/>
      </a:accent5>
      <a:accent6>
        <a:srgbClr val="BCE550"/>
      </a:accent6>
      <a:hlink>
        <a:srgbClr val="CC0033"/>
      </a:hlink>
      <a:folHlink>
        <a:srgbClr val="CC0033"/>
      </a:folHlink>
    </a:clrScheme>
    <a:fontScheme name="Ram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2700" cap="sq">
          <a:noFill/>
          <a:miter lim="800000"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spcAft>
            <a:spcPts val="600"/>
          </a:spcAft>
          <a:defRPr sz="1400" b="1" cap="all" baseline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spcBef>
            <a:spcPts val="300"/>
          </a:spcBef>
          <a:spcAft>
            <a:spcPts val="300"/>
          </a:spcAft>
          <a:buClr>
            <a:schemeClr val="tx1"/>
          </a:buClr>
          <a:buFont typeface="Arial" panose="020B0604020202020204" pitchFamily="34" charset="0"/>
          <a:buChar char="»"/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42BCE83-F360-42D1-94F3-D64EB33033DB}" vid="{2AB7E43D-33E4-4DA3-9E05-77DD83C271D7}"/>
    </a:ext>
  </a:extLst>
</a:theme>
</file>

<file path=ppt/theme/theme2.xml><?xml version="1.0" encoding="utf-8"?>
<a:theme xmlns:a="http://schemas.openxmlformats.org/drawingml/2006/main" name="Rampf Template (hell)">
  <a:themeElements>
    <a:clrScheme name="Rampf">
      <a:dk1>
        <a:sysClr val="windowText" lastClr="000000"/>
      </a:dk1>
      <a:lt1>
        <a:sysClr val="window" lastClr="FFFFFF"/>
      </a:lt1>
      <a:dk2>
        <a:srgbClr val="50504F"/>
      </a:dk2>
      <a:lt2>
        <a:srgbClr val="BEBFC3"/>
      </a:lt2>
      <a:accent1>
        <a:srgbClr val="CC0033"/>
      </a:accent1>
      <a:accent2>
        <a:srgbClr val="1D2A30"/>
      </a:accent2>
      <a:accent3>
        <a:srgbClr val="426279"/>
      </a:accent3>
      <a:accent4>
        <a:srgbClr val="3FA7E5"/>
      </a:accent4>
      <a:accent5>
        <a:srgbClr val="54ABA2"/>
      </a:accent5>
      <a:accent6>
        <a:srgbClr val="BCE550"/>
      </a:accent6>
      <a:hlink>
        <a:srgbClr val="CC0033"/>
      </a:hlink>
      <a:folHlink>
        <a:srgbClr val="CC0033"/>
      </a:folHlink>
    </a:clrScheme>
    <a:fontScheme name="Ram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2700" cap="sq">
          <a:noFill/>
          <a:miter lim="800000"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spcAft>
            <a:spcPts val="600"/>
          </a:spcAft>
          <a:defRPr sz="1400" b="1" cap="all" baseline="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>
          <a:spcBef>
            <a:spcPts val="300"/>
          </a:spcBef>
          <a:spcAft>
            <a:spcPts val="300"/>
          </a:spcAft>
          <a:buClr>
            <a:schemeClr val="accent2"/>
          </a:buClr>
          <a:buFont typeface="Arial" panose="020B0604020202020204" pitchFamily="34" charset="0"/>
          <a:buChar char="»"/>
          <a:defRPr sz="1600" dirty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42BCE83-F360-42D1-94F3-D64EB33033DB}" vid="{951EF6D8-5D90-4C1D-AA28-5591525BA3A9}"/>
    </a:ext>
  </a:extLst>
</a:theme>
</file>

<file path=ppt/theme/theme3.xml><?xml version="1.0" encoding="utf-8"?>
<a:theme xmlns:a="http://schemas.openxmlformats.org/drawingml/2006/main" name="Office Theme">
  <a:themeElements>
    <a:clrScheme name="Rampf">
      <a:dk1>
        <a:sysClr val="windowText" lastClr="000000"/>
      </a:dk1>
      <a:lt1>
        <a:sysClr val="window" lastClr="FFFFFF"/>
      </a:lt1>
      <a:dk2>
        <a:srgbClr val="50504F"/>
      </a:dk2>
      <a:lt2>
        <a:srgbClr val="BEBFC3"/>
      </a:lt2>
      <a:accent1>
        <a:srgbClr val="CC0033"/>
      </a:accent1>
      <a:accent2>
        <a:srgbClr val="1D2A30"/>
      </a:accent2>
      <a:accent3>
        <a:srgbClr val="426279"/>
      </a:accent3>
      <a:accent4>
        <a:srgbClr val="3FA7E5"/>
      </a:accent4>
      <a:accent5>
        <a:srgbClr val="54ABA2"/>
      </a:accent5>
      <a:accent6>
        <a:srgbClr val="BCE550"/>
      </a:accent6>
      <a:hlink>
        <a:srgbClr val="CC0033"/>
      </a:hlink>
      <a:folHlink>
        <a:srgbClr val="CC0033"/>
      </a:folHlink>
    </a:clrScheme>
    <a:fontScheme name="Ram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solidFill>
            <a:schemeClr val="accent1"/>
          </a:solidFill>
          <a:miter lim="800000"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spcAft>
            <a:spcPts val="600"/>
          </a:spcAft>
          <a:defRPr sz="1400" b="1" cap="all" baseline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>
          <a:buFont typeface="Arial" panose="020B0604020202020204" pitchFamily="34" charset="0"/>
          <a:buChar char="&gt;"/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Rampf">
      <a:dk1>
        <a:sysClr val="windowText" lastClr="000000"/>
      </a:dk1>
      <a:lt1>
        <a:sysClr val="window" lastClr="FFFFFF"/>
      </a:lt1>
      <a:dk2>
        <a:srgbClr val="50504F"/>
      </a:dk2>
      <a:lt2>
        <a:srgbClr val="BEBFC3"/>
      </a:lt2>
      <a:accent1>
        <a:srgbClr val="CC0033"/>
      </a:accent1>
      <a:accent2>
        <a:srgbClr val="1D2A30"/>
      </a:accent2>
      <a:accent3>
        <a:srgbClr val="426279"/>
      </a:accent3>
      <a:accent4>
        <a:srgbClr val="3FA7E5"/>
      </a:accent4>
      <a:accent5>
        <a:srgbClr val="54ABA2"/>
      </a:accent5>
      <a:accent6>
        <a:srgbClr val="BCE550"/>
      </a:accent6>
      <a:hlink>
        <a:srgbClr val="CC0033"/>
      </a:hlink>
      <a:folHlink>
        <a:srgbClr val="CC0033"/>
      </a:folHlink>
    </a:clrScheme>
    <a:fontScheme name="Ramp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 w="12700" cap="sq">
          <a:solidFill>
            <a:schemeClr val="accent1"/>
          </a:solidFill>
          <a:miter lim="800000"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spcAft>
            <a:spcPts val="600"/>
          </a:spcAft>
          <a:defRPr sz="1400" b="1" cap="all" baseline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>
          <a:buFont typeface="Arial" panose="020B0604020202020204" pitchFamily="34" charset="0"/>
          <a:buChar char="&gt;"/>
          <a:defRPr dirty="0" err="1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AMPF-Sprache xmlns="c2fa6a3c-0298-4486-9039-f45a35c9142c">Deutsch</RAMPF-Sprache>
    <Vorlagentyp xmlns="ff6eb7ba-181f-43c4-9466-bfcb84b1ddd8">Wichtiges Dokument</Vorlagentyp>
    <RAMPF_x0020_Firma xmlns="00c4f547-8138-4354-b38b-572b907b9b56">alle</RAMPF_x0020_Firma>
    <Office_x0020_2007 xmlns="ff6eb7ba-181f-43c4-9466-bfcb84b1ddd8">true</Office_x0020_2007>
    <Beschreibung xmlns="ff6eb7ba-181f-43c4-9466-bfcb84b1dd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3A6A1813DE894AB4DFBF819B80E1C6" ma:contentTypeVersion="8" ma:contentTypeDescription="Ein neues Dokument erstellen." ma:contentTypeScope="" ma:versionID="eebe8d8b8bd862b7e04ffeb9f46ddc66">
  <xsd:schema xmlns:xsd="http://www.w3.org/2001/XMLSchema" xmlns:p="http://schemas.microsoft.com/office/2006/metadata/properties" xmlns:ns2="00c4f547-8138-4354-b38b-572b907b9b56" xmlns:ns3="c2fa6a3c-0298-4486-9039-f45a35c9142c" xmlns:ns4="ff6eb7ba-181f-43c4-9466-bfcb84b1ddd8" targetNamespace="http://schemas.microsoft.com/office/2006/metadata/properties" ma:root="true" ma:fieldsID="8b313d723d70214c5e3d864e8a9549a6" ns2:_="" ns3:_="" ns4:_="">
    <xsd:import namespace="00c4f547-8138-4354-b38b-572b907b9b56"/>
    <xsd:import namespace="c2fa6a3c-0298-4486-9039-f45a35c9142c"/>
    <xsd:import namespace="ff6eb7ba-181f-43c4-9466-bfcb84b1ddd8"/>
    <xsd:element name="properties">
      <xsd:complexType>
        <xsd:sequence>
          <xsd:element name="documentManagement">
            <xsd:complexType>
              <xsd:all>
                <xsd:element ref="ns2:RAMPF_x0020_Firma"/>
                <xsd:element ref="ns3:RAMPF-Sprache"/>
                <xsd:element ref="ns4:Vorlagentyp" minOccurs="0"/>
                <xsd:element ref="ns4:Beschreibung" minOccurs="0"/>
                <xsd:element ref="ns4:Office_x0020_2007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0c4f547-8138-4354-b38b-572b907b9b56" elementFormDefault="qualified">
    <xsd:import namespace="http://schemas.microsoft.com/office/2006/documentManagement/types"/>
    <xsd:element name="RAMPF_x0020_Firma" ma:index="2" ma:displayName="RAMPF Firma" ma:description="Bitte wählen Sie die Firmen aus, die das Dokument betrifft" ma:format="Dropdown" ma:internalName="RAMPF_x0020_Firma">
      <xsd:simpleType>
        <xsd:restriction base="dms:Choice">
          <xsd:enumeration value="alle"/>
          <xsd:enumeration value="RHO"/>
          <xsd:enumeration value="RMA"/>
          <xsd:enumeration value="RPO"/>
          <xsd:enumeration value="RPR"/>
          <xsd:enumeration value="RTO"/>
          <xsd:enumeration value="REC"/>
          <xsd:enumeration value="RCN"/>
          <xsd:enumeration value="RGI"/>
          <xsd:enumeration value="RGJ"/>
          <xsd:enumeration value="RIV"/>
          <xsd:enumeration value="RDT"/>
          <xsd:enumeration value="RGH"/>
        </xsd:restriction>
      </xsd:simpleType>
    </xsd:element>
  </xsd:schema>
  <xsd:schema xmlns:xsd="http://www.w3.org/2001/XMLSchema" xmlns:dms="http://schemas.microsoft.com/office/2006/documentManagement/types" targetNamespace="c2fa6a3c-0298-4486-9039-f45a35c9142c" elementFormDefault="qualified">
    <xsd:import namespace="http://schemas.microsoft.com/office/2006/documentManagement/types"/>
    <xsd:element name="RAMPF-Sprache" ma:index="9" ma:displayName="RAMPF-Sprache" ma:description="Sprache des Dokuments" ma:format="Dropdown" ma:internalName="RAMPF_x002d_Sprache">
      <xsd:simpleType>
        <xsd:restriction base="dms:Choice">
          <xsd:enumeration value="Deutsch"/>
          <xsd:enumeration value="Englisch"/>
          <xsd:enumeration value="Französisch"/>
          <xsd:enumeration value="Spanisch"/>
          <xsd:enumeration value="Italienisch"/>
          <xsd:enumeration value="Chinesisch"/>
          <xsd:enumeration value="Japanisch"/>
          <xsd:enumeration value="Andere"/>
        </xsd:restriction>
      </xsd:simpleType>
    </xsd:element>
  </xsd:schema>
  <xsd:schema xmlns:xsd="http://www.w3.org/2001/XMLSchema" xmlns:dms="http://schemas.microsoft.com/office/2006/documentManagement/types" targetNamespace="ff6eb7ba-181f-43c4-9466-bfcb84b1ddd8" elementFormDefault="qualified">
    <xsd:import namespace="http://schemas.microsoft.com/office/2006/documentManagement/types"/>
    <xsd:element name="Vorlagentyp" ma:index="10" nillable="true" ma:displayName="Vorlagentyp" ma:format="Dropdown" ma:internalName="Vorlagentyp">
      <xsd:simpleType>
        <xsd:restriction base="dms:Choice">
          <xsd:enumeration value="Vorlage"/>
          <xsd:enumeration value="Wichtiges Dokument"/>
        </xsd:restriction>
      </xsd:simpleType>
    </xsd:element>
    <xsd:element name="Beschreibung" ma:index="11" nillable="true" ma:displayName="Beschreibung" ma:internalName="Beschreibung">
      <xsd:simpleType>
        <xsd:restriction base="dms:Note"/>
      </xsd:simpleType>
    </xsd:element>
    <xsd:element name="Office_x0020_2007" ma:index="12" nillable="true" ma:displayName="Office 2007" ma:default="1" ma:internalName="Office_x0020_2007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altstyp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C18BDE-667C-4494-A6B1-7010AB937DFC}">
  <ds:schemaRefs>
    <ds:schemaRef ds:uri="00c4f547-8138-4354-b38b-572b907b9b56"/>
    <ds:schemaRef ds:uri="ff6eb7ba-181f-43c4-9466-bfcb84b1ddd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2fa6a3c-0298-4486-9039-f45a35c9142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44961B-F3F0-4A8A-B62D-070C0CACD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4f547-8138-4354-b38b-572b907b9b56"/>
    <ds:schemaRef ds:uri="c2fa6a3c-0298-4486-9039-f45a35c9142c"/>
    <ds:schemaRef ds:uri="ff6eb7ba-181f-43c4-9466-bfcb84b1ddd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062C7A2-5D5C-4427-86D6-82D258A82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RAMPF</Template>
  <TotalTime>0</TotalTime>
  <Words>205</Words>
  <Application>Microsoft Office PowerPoint</Application>
  <PresentationFormat>On-screen Show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Rampf Template (dunkel)</vt:lpstr>
      <vt:lpstr>Rampf Template (hell)</vt:lpstr>
      <vt:lpstr>Short company introduction. </vt:lpstr>
      <vt:lpstr>Highlight Project – Template 1</vt:lpstr>
      <vt:lpstr>Highlight Project – Template 2</vt:lpstr>
      <vt:lpstr>Highlight Project – Template 3</vt:lpstr>
      <vt:lpstr>Masterpieces in miniature format!</vt:lpstr>
    </vt:vector>
  </TitlesOfParts>
  <Company>RAMPF Holding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Celinski, Patricia</dc:creator>
  <cp:lastModifiedBy>Celinski, Patricia</cp:lastModifiedBy>
  <cp:revision>30</cp:revision>
  <cp:lastPrinted>2016-11-04T14:29:19Z</cp:lastPrinted>
  <dcterms:created xsi:type="dcterms:W3CDTF">2024-04-19T09:14:19Z</dcterms:created>
  <dcterms:modified xsi:type="dcterms:W3CDTF">2024-06-11T10:14:26Z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0x0101001F3A6A1813DE894AB4DFBF819B80E1C6</vt:lpwstr>
  </property>
</Properties>
</file>